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5" r:id="rId9"/>
    <p:sldId id="263"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E8908-159B-4D93-9063-D0814B773F38}" v="290" dt="2021-04-18T22:42:26.6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9" d="100"/>
          <a:sy n="99" d="100"/>
        </p:scale>
        <p:origin x="6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Nance" userId="937ea44eeec2fc97" providerId="LiveId" clId="{D8BE8908-159B-4D93-9063-D0814B773F38}"/>
    <pc:docChg chg="undo custSel addSld delSld modSld sldOrd">
      <pc:chgData name="Corey Nance" userId="937ea44eeec2fc97" providerId="LiveId" clId="{D8BE8908-159B-4D93-9063-D0814B773F38}" dt="2021-04-18T22:45:23.199" v="11989" actId="255"/>
      <pc:docMkLst>
        <pc:docMk/>
      </pc:docMkLst>
      <pc:sldChg chg="addSp delSp modSp mod modTransition setBg addAnim delAnim modAnim setClrOvrMap">
        <pc:chgData name="Corey Nance" userId="937ea44eeec2fc97" providerId="LiveId" clId="{D8BE8908-159B-4D93-9063-D0814B773F38}" dt="2021-04-18T22:37:51.208" v="11854"/>
        <pc:sldMkLst>
          <pc:docMk/>
          <pc:sldMk cId="3115177373" sldId="256"/>
        </pc:sldMkLst>
        <pc:spChg chg="mod">
          <ac:chgData name="Corey Nance" userId="937ea44eeec2fc97" providerId="LiveId" clId="{D8BE8908-159B-4D93-9063-D0814B773F38}" dt="2021-04-18T19:33:07.172" v="5491" actId="26606"/>
          <ac:spMkLst>
            <pc:docMk/>
            <pc:sldMk cId="3115177373" sldId="256"/>
            <ac:spMk id="2" creationId="{5339858E-CD56-4228-94CA-DE85592DBCEF}"/>
          </ac:spMkLst>
        </pc:spChg>
        <pc:spChg chg="mod">
          <ac:chgData name="Corey Nance" userId="937ea44eeec2fc97" providerId="LiveId" clId="{D8BE8908-159B-4D93-9063-D0814B773F38}" dt="2021-04-18T19:33:07.172" v="5491" actId="26606"/>
          <ac:spMkLst>
            <pc:docMk/>
            <pc:sldMk cId="3115177373" sldId="256"/>
            <ac:spMk id="3" creationId="{9488A2E8-B0DB-417F-ABEB-32A5C2C4BB4C}"/>
          </ac:spMkLst>
        </pc:spChg>
        <pc:spChg chg="add del">
          <ac:chgData name="Corey Nance" userId="937ea44eeec2fc97" providerId="LiveId" clId="{D8BE8908-159B-4D93-9063-D0814B773F38}" dt="2021-04-18T19:33:07.172" v="5492" actId="26606"/>
          <ac:spMkLst>
            <pc:docMk/>
            <pc:sldMk cId="3115177373" sldId="256"/>
            <ac:spMk id="8" creationId="{E5A92FE9-DB05-4D0D-AF5A-BE8664B9FFB4}"/>
          </ac:spMkLst>
        </pc:spChg>
        <pc:spChg chg="add del">
          <ac:chgData name="Corey Nance" userId="937ea44eeec2fc97" providerId="LiveId" clId="{D8BE8908-159B-4D93-9063-D0814B773F38}" dt="2021-04-18T19:33:05.016" v="5489" actId="26606"/>
          <ac:spMkLst>
            <pc:docMk/>
            <pc:sldMk cId="3115177373" sldId="256"/>
            <ac:spMk id="21" creationId="{E5A92FE9-DB05-4D0D-AF5A-BE8664B9FFB4}"/>
          </ac:spMkLst>
        </pc:spChg>
        <pc:spChg chg="add del">
          <ac:chgData name="Corey Nance" userId="937ea44eeec2fc97" providerId="LiveId" clId="{D8BE8908-159B-4D93-9063-D0814B773F38}" dt="2021-04-18T19:33:07.172" v="5491" actId="26606"/>
          <ac:spMkLst>
            <pc:docMk/>
            <pc:sldMk cId="3115177373" sldId="256"/>
            <ac:spMk id="25" creationId="{20CAAE25-D2F2-493F-9569-EC552C1ADD70}"/>
          </ac:spMkLst>
        </pc:spChg>
        <pc:spChg chg="add del">
          <ac:chgData name="Corey Nance" userId="937ea44eeec2fc97" providerId="LiveId" clId="{D8BE8908-159B-4D93-9063-D0814B773F38}" dt="2021-04-18T19:33:07.172" v="5491" actId="26606"/>
          <ac:spMkLst>
            <pc:docMk/>
            <pc:sldMk cId="3115177373" sldId="256"/>
            <ac:spMk id="27" creationId="{92FDEA97-0861-44C0-9B26-4BB5F777AE11}"/>
          </ac:spMkLst>
        </pc:spChg>
        <pc:spChg chg="add del">
          <ac:chgData name="Corey Nance" userId="937ea44eeec2fc97" providerId="LiveId" clId="{D8BE8908-159B-4D93-9063-D0814B773F38}" dt="2021-04-18T19:33:07.172" v="5491" actId="26606"/>
          <ac:spMkLst>
            <pc:docMk/>
            <pc:sldMk cId="3115177373" sldId="256"/>
            <ac:spMk id="29" creationId="{0FC953F9-A744-406B-9DCA-1E7B5D4713AE}"/>
          </ac:spMkLst>
        </pc:spChg>
        <pc:spChg chg="add del">
          <ac:chgData name="Corey Nance" userId="937ea44eeec2fc97" providerId="LiveId" clId="{D8BE8908-159B-4D93-9063-D0814B773F38}" dt="2021-04-18T19:33:07.172" v="5491" actId="26606"/>
          <ac:spMkLst>
            <pc:docMk/>
            <pc:sldMk cId="3115177373" sldId="256"/>
            <ac:spMk id="31" creationId="{859003D2-E7D2-4253-9EF1-1F513027A894}"/>
          </ac:spMkLst>
        </pc:spChg>
        <pc:spChg chg="add del">
          <ac:chgData name="Corey Nance" userId="937ea44eeec2fc97" providerId="LiveId" clId="{D8BE8908-159B-4D93-9063-D0814B773F38}" dt="2021-04-18T19:33:07.172" v="5491" actId="26606"/>
          <ac:spMkLst>
            <pc:docMk/>
            <pc:sldMk cId="3115177373" sldId="256"/>
            <ac:spMk id="32" creationId="{CE3D4922-3D1C-4679-9A86-15BFC1A252F0}"/>
          </ac:spMkLst>
        </pc:spChg>
        <pc:spChg chg="add del">
          <ac:chgData name="Corey Nance" userId="937ea44eeec2fc97" providerId="LiveId" clId="{D8BE8908-159B-4D93-9063-D0814B773F38}" dt="2021-04-18T19:33:07.172" v="5491" actId="26606"/>
          <ac:spMkLst>
            <pc:docMk/>
            <pc:sldMk cId="3115177373" sldId="256"/>
            <ac:spMk id="33" creationId="{93667F4D-F2CD-4E50-BACC-24766910F77C}"/>
          </ac:spMkLst>
        </pc:spChg>
        <pc:spChg chg="add">
          <ac:chgData name="Corey Nance" userId="937ea44eeec2fc97" providerId="LiveId" clId="{D8BE8908-159B-4D93-9063-D0814B773F38}" dt="2021-04-18T19:33:07.172" v="5492" actId="26606"/>
          <ac:spMkLst>
            <pc:docMk/>
            <pc:sldMk cId="3115177373" sldId="256"/>
            <ac:spMk id="35" creationId="{E5A92FE9-DB05-4D0D-AF5A-BE8664B9FFB4}"/>
          </ac:spMkLst>
        </pc:spChg>
        <pc:grpChg chg="add del">
          <ac:chgData name="Corey Nance" userId="937ea44eeec2fc97" providerId="LiveId" clId="{D8BE8908-159B-4D93-9063-D0814B773F38}" dt="2021-04-18T19:33:07.172" v="5492" actId="26606"/>
          <ac:grpSpMkLst>
            <pc:docMk/>
            <pc:sldMk cId="3115177373" sldId="256"/>
            <ac:grpSpMk id="10" creationId="{53D9B26A-5143-49A7-BA98-D871D5BD719A}"/>
          </ac:grpSpMkLst>
        </pc:grpChg>
        <pc:grpChg chg="add del">
          <ac:chgData name="Corey Nance" userId="937ea44eeec2fc97" providerId="LiveId" clId="{D8BE8908-159B-4D93-9063-D0814B773F38}" dt="2021-04-18T19:33:05.016" v="5489" actId="26606"/>
          <ac:grpSpMkLst>
            <pc:docMk/>
            <pc:sldMk cId="3115177373" sldId="256"/>
            <ac:grpSpMk id="23" creationId="{53D9B26A-5143-49A7-BA98-D871D5BD719A}"/>
          </ac:grpSpMkLst>
        </pc:grpChg>
        <pc:grpChg chg="add">
          <ac:chgData name="Corey Nance" userId="937ea44eeec2fc97" providerId="LiveId" clId="{D8BE8908-159B-4D93-9063-D0814B773F38}" dt="2021-04-18T19:33:07.172" v="5492" actId="26606"/>
          <ac:grpSpMkLst>
            <pc:docMk/>
            <pc:sldMk cId="3115177373" sldId="256"/>
            <ac:grpSpMk id="36" creationId="{53D9B26A-5143-49A7-BA98-D871D5BD719A}"/>
          </ac:grpSpMkLst>
        </pc:grpChg>
        <pc:picChg chg="add del mod">
          <ac:chgData name="Corey Nance" userId="937ea44eeec2fc97" providerId="LiveId" clId="{D8BE8908-159B-4D93-9063-D0814B773F38}" dt="2021-04-18T22:12:30.617" v="11740" actId="478"/>
          <ac:picMkLst>
            <pc:docMk/>
            <pc:sldMk cId="3115177373" sldId="256"/>
            <ac:picMk id="4" creationId="{83FA9D6E-3346-49AD-9B0D-283DA063E673}"/>
          </ac:picMkLst>
        </pc:picChg>
        <pc:picChg chg="add mod">
          <ac:chgData name="Corey Nance" userId="937ea44eeec2fc97" providerId="LiveId" clId="{D8BE8908-159B-4D93-9063-D0814B773F38}" dt="2021-04-18T22:13:15.551" v="11744" actId="14100"/>
          <ac:picMkLst>
            <pc:docMk/>
            <pc:sldMk cId="3115177373" sldId="256"/>
            <ac:picMk id="5" creationId="{8F1770C9-8DB5-4089-A50D-3203242B5326}"/>
          </ac:picMkLst>
        </pc:picChg>
      </pc:sldChg>
      <pc:sldChg chg="addSp delSp modSp mod modTransition setBg setClrOvrMap">
        <pc:chgData name="Corey Nance" userId="937ea44eeec2fc97" providerId="LiveId" clId="{D8BE8908-159B-4D93-9063-D0814B773F38}" dt="2021-04-18T22:38:09.634" v="11866"/>
        <pc:sldMkLst>
          <pc:docMk/>
          <pc:sldMk cId="188873238" sldId="257"/>
        </pc:sldMkLst>
        <pc:spChg chg="mod">
          <ac:chgData name="Corey Nance" userId="937ea44eeec2fc97" providerId="LiveId" clId="{D8BE8908-159B-4D93-9063-D0814B773F38}" dt="2021-04-18T19:39:21.720" v="5578" actId="26606"/>
          <ac:spMkLst>
            <pc:docMk/>
            <pc:sldMk cId="188873238" sldId="257"/>
            <ac:spMk id="2" creationId="{4222E1BB-8079-4C2C-9981-C16DAA2A6A98}"/>
          </ac:spMkLst>
        </pc:spChg>
        <pc:spChg chg="mod">
          <ac:chgData name="Corey Nance" userId="937ea44eeec2fc97" providerId="LiveId" clId="{D8BE8908-159B-4D93-9063-D0814B773F38}" dt="2021-04-18T19:39:21.720" v="5578" actId="26606"/>
          <ac:spMkLst>
            <pc:docMk/>
            <pc:sldMk cId="188873238" sldId="257"/>
            <ac:spMk id="3" creationId="{1021FA14-EC7F-400F-926D-6B050E42BF3B}"/>
          </ac:spMkLst>
        </pc:spChg>
        <pc:spChg chg="add del">
          <ac:chgData name="Corey Nance" userId="937ea44eeec2fc97" providerId="LiveId" clId="{D8BE8908-159B-4D93-9063-D0814B773F38}" dt="2021-04-18T15:21:43.975" v="799" actId="478"/>
          <ac:spMkLst>
            <pc:docMk/>
            <pc:sldMk cId="188873238" sldId="257"/>
            <ac:spMk id="4" creationId="{FED402BA-18AA-4979-AF56-8B37930F468A}"/>
          </ac:spMkLst>
        </pc:spChg>
        <pc:spChg chg="add del">
          <ac:chgData name="Corey Nance" userId="937ea44eeec2fc97" providerId="LiveId" clId="{D8BE8908-159B-4D93-9063-D0814B773F38}" dt="2021-04-18T19:31:12.507" v="5478" actId="26606"/>
          <ac:spMkLst>
            <pc:docMk/>
            <pc:sldMk cId="188873238" sldId="257"/>
            <ac:spMk id="8" creationId="{99CAC3B1-4879-424D-8F15-206277196159}"/>
          </ac:spMkLst>
        </pc:spChg>
        <pc:spChg chg="add del">
          <ac:chgData name="Corey Nance" userId="937ea44eeec2fc97" providerId="LiveId" clId="{D8BE8908-159B-4D93-9063-D0814B773F38}" dt="2021-04-18T19:31:20.055" v="5482" actId="26606"/>
          <ac:spMkLst>
            <pc:docMk/>
            <pc:sldMk cId="188873238" sldId="257"/>
            <ac:spMk id="18" creationId="{225F4217-4021-45A0-812B-398F9A7A93F9}"/>
          </ac:spMkLst>
        </pc:spChg>
        <pc:spChg chg="add del">
          <ac:chgData name="Corey Nance" userId="937ea44eeec2fc97" providerId="LiveId" clId="{D8BE8908-159B-4D93-9063-D0814B773F38}" dt="2021-04-18T19:31:14.147" v="5480" actId="26606"/>
          <ac:spMkLst>
            <pc:docMk/>
            <pc:sldMk cId="188873238" sldId="257"/>
            <ac:spMk id="19" creationId="{E03BF673-8C68-4092-BF1B-53C57EFEC21F}"/>
          </ac:spMkLst>
        </pc:spChg>
        <pc:spChg chg="add del">
          <ac:chgData name="Corey Nance" userId="937ea44eeec2fc97" providerId="LiveId" clId="{D8BE8908-159B-4D93-9063-D0814B773F38}" dt="2021-04-18T19:31:14.147" v="5480" actId="26606"/>
          <ac:spMkLst>
            <pc:docMk/>
            <pc:sldMk cId="188873238" sldId="257"/>
            <ac:spMk id="20" creationId="{B1BDB70B-F0E6-4867-818F-C582494FB6D6}"/>
          </ac:spMkLst>
        </pc:spChg>
        <pc:spChg chg="add del">
          <ac:chgData name="Corey Nance" userId="937ea44eeec2fc97" providerId="LiveId" clId="{D8BE8908-159B-4D93-9063-D0814B773F38}" dt="2021-04-18T19:31:20.055" v="5482" actId="26606"/>
          <ac:spMkLst>
            <pc:docMk/>
            <pc:sldMk cId="188873238" sldId="257"/>
            <ac:spMk id="22" creationId="{F659138C-74A1-445B-848C-3608AE871A9F}"/>
          </ac:spMkLst>
        </pc:spChg>
        <pc:spChg chg="add del">
          <ac:chgData name="Corey Nance" userId="937ea44eeec2fc97" providerId="LiveId" clId="{D8BE8908-159B-4D93-9063-D0814B773F38}" dt="2021-04-18T19:31:50.065" v="5484" actId="26606"/>
          <ac:spMkLst>
            <pc:docMk/>
            <pc:sldMk cId="188873238" sldId="257"/>
            <ac:spMk id="27" creationId="{E03BF673-8C68-4092-BF1B-53C57EFEC21F}"/>
          </ac:spMkLst>
        </pc:spChg>
        <pc:spChg chg="add del">
          <ac:chgData name="Corey Nance" userId="937ea44eeec2fc97" providerId="LiveId" clId="{D8BE8908-159B-4D93-9063-D0814B773F38}" dt="2021-04-18T19:31:50.065" v="5484" actId="26606"/>
          <ac:spMkLst>
            <pc:docMk/>
            <pc:sldMk cId="188873238" sldId="257"/>
            <ac:spMk id="28" creationId="{B1BDB70B-F0E6-4867-818F-C582494FB6D6}"/>
          </ac:spMkLst>
        </pc:spChg>
        <pc:spChg chg="add del">
          <ac:chgData name="Corey Nance" userId="937ea44eeec2fc97" providerId="LiveId" clId="{D8BE8908-159B-4D93-9063-D0814B773F38}" dt="2021-04-18T19:32:23.622" v="5487" actId="26606"/>
          <ac:spMkLst>
            <pc:docMk/>
            <pc:sldMk cId="188873238" sldId="257"/>
            <ac:spMk id="35" creationId="{01355D4F-439D-46D1-9007-6D39B8422A19}"/>
          </ac:spMkLst>
        </pc:spChg>
        <pc:spChg chg="add del">
          <ac:chgData name="Corey Nance" userId="937ea44eeec2fc97" providerId="LiveId" clId="{D8BE8908-159B-4D93-9063-D0814B773F38}" dt="2021-04-18T19:32:23.622" v="5486" actId="26606"/>
          <ac:spMkLst>
            <pc:docMk/>
            <pc:sldMk cId="188873238" sldId="257"/>
            <ac:spMk id="48" creationId="{E03BF673-8C68-4092-BF1B-53C57EFEC21F}"/>
          </ac:spMkLst>
        </pc:spChg>
        <pc:spChg chg="add del">
          <ac:chgData name="Corey Nance" userId="937ea44eeec2fc97" providerId="LiveId" clId="{D8BE8908-159B-4D93-9063-D0814B773F38}" dt="2021-04-18T19:32:23.622" v="5486" actId="26606"/>
          <ac:spMkLst>
            <pc:docMk/>
            <pc:sldMk cId="188873238" sldId="257"/>
            <ac:spMk id="50" creationId="{B1BDB70B-F0E6-4867-818F-C582494FB6D6}"/>
          </ac:spMkLst>
        </pc:spChg>
        <pc:spChg chg="add del">
          <ac:chgData name="Corey Nance" userId="937ea44eeec2fc97" providerId="LiveId" clId="{D8BE8908-159B-4D93-9063-D0814B773F38}" dt="2021-04-18T19:39:21.720" v="5578" actId="26606"/>
          <ac:spMkLst>
            <pc:docMk/>
            <pc:sldMk cId="188873238" sldId="257"/>
            <ac:spMk id="60" creationId="{99CAC3B1-4879-424D-8F15-206277196159}"/>
          </ac:spMkLst>
        </pc:spChg>
        <pc:spChg chg="add">
          <ac:chgData name="Corey Nance" userId="937ea44eeec2fc97" providerId="LiveId" clId="{D8BE8908-159B-4D93-9063-D0814B773F38}" dt="2021-04-18T19:39:21.720" v="5578" actId="26606"/>
          <ac:spMkLst>
            <pc:docMk/>
            <pc:sldMk cId="188873238" sldId="257"/>
            <ac:spMk id="68" creationId="{6AD30037-67ED-4367-9BE0-45787510BF13}"/>
          </ac:spMkLst>
        </pc:spChg>
        <pc:grpChg chg="add del">
          <ac:chgData name="Corey Nance" userId="937ea44eeec2fc97" providerId="LiveId" clId="{D8BE8908-159B-4D93-9063-D0814B773F38}" dt="2021-04-18T19:31:12.507" v="5478" actId="26606"/>
          <ac:grpSpMkLst>
            <pc:docMk/>
            <pc:sldMk cId="188873238" sldId="257"/>
            <ac:grpSpMk id="10" creationId="{4B8492CB-DFBA-4A82-9778-F21493DA36C1}"/>
          </ac:grpSpMkLst>
        </pc:grpChg>
        <pc:grpChg chg="add del">
          <ac:chgData name="Corey Nance" userId="937ea44eeec2fc97" providerId="LiveId" clId="{D8BE8908-159B-4D93-9063-D0814B773F38}" dt="2021-04-18T19:31:14.147" v="5480" actId="26606"/>
          <ac:grpSpMkLst>
            <pc:docMk/>
            <pc:sldMk cId="188873238" sldId="257"/>
            <ac:grpSpMk id="12" creationId="{1E52C707-F508-47B5-8864-8CC3EE0F030B}"/>
          </ac:grpSpMkLst>
        </pc:grpChg>
        <pc:grpChg chg="add del">
          <ac:chgData name="Corey Nance" userId="937ea44eeec2fc97" providerId="LiveId" clId="{D8BE8908-159B-4D93-9063-D0814B773F38}" dt="2021-04-18T19:31:20.055" v="5482" actId="26606"/>
          <ac:grpSpMkLst>
            <pc:docMk/>
            <pc:sldMk cId="188873238" sldId="257"/>
            <ac:grpSpMk id="23" creationId="{7DFD7409-66D7-4C9C-B528-E79EB64A4D31}"/>
          </ac:grpSpMkLst>
        </pc:grpChg>
        <pc:grpChg chg="add del">
          <ac:chgData name="Corey Nance" userId="937ea44eeec2fc97" providerId="LiveId" clId="{D8BE8908-159B-4D93-9063-D0814B773F38}" dt="2021-04-18T19:31:50.065" v="5484" actId="26606"/>
          <ac:grpSpMkLst>
            <pc:docMk/>
            <pc:sldMk cId="188873238" sldId="257"/>
            <ac:grpSpMk id="29" creationId="{1E52C707-F508-47B5-8864-8CC3EE0F030B}"/>
          </ac:grpSpMkLst>
        </pc:grpChg>
        <pc:grpChg chg="add del">
          <ac:chgData name="Corey Nance" userId="937ea44eeec2fc97" providerId="LiveId" clId="{D8BE8908-159B-4D93-9063-D0814B773F38}" dt="2021-04-18T19:32:23.622" v="5487" actId="26606"/>
          <ac:grpSpMkLst>
            <pc:docMk/>
            <pc:sldMk cId="188873238" sldId="257"/>
            <ac:grpSpMk id="37" creationId="{BAACB4EA-FD87-4345-AC16-8265F9596779}"/>
          </ac:grpSpMkLst>
        </pc:grpChg>
        <pc:grpChg chg="add del">
          <ac:chgData name="Corey Nance" userId="937ea44eeec2fc97" providerId="LiveId" clId="{D8BE8908-159B-4D93-9063-D0814B773F38}" dt="2021-04-18T19:32:23.622" v="5486" actId="26606"/>
          <ac:grpSpMkLst>
            <pc:docMk/>
            <pc:sldMk cId="188873238" sldId="257"/>
            <ac:grpSpMk id="52" creationId="{1E52C707-F508-47B5-8864-8CC3EE0F030B}"/>
          </ac:grpSpMkLst>
        </pc:grpChg>
        <pc:grpChg chg="add del">
          <ac:chgData name="Corey Nance" userId="937ea44eeec2fc97" providerId="LiveId" clId="{D8BE8908-159B-4D93-9063-D0814B773F38}" dt="2021-04-18T19:39:21.720" v="5578" actId="26606"/>
          <ac:grpSpMkLst>
            <pc:docMk/>
            <pc:sldMk cId="188873238" sldId="257"/>
            <ac:grpSpMk id="61" creationId="{4B8492CB-DFBA-4A82-9778-F21493DA36C1}"/>
          </ac:grpSpMkLst>
        </pc:grpChg>
        <pc:grpChg chg="add">
          <ac:chgData name="Corey Nance" userId="937ea44eeec2fc97" providerId="LiveId" clId="{D8BE8908-159B-4D93-9063-D0814B773F38}" dt="2021-04-18T19:39:21.720" v="5578" actId="26606"/>
          <ac:grpSpMkLst>
            <pc:docMk/>
            <pc:sldMk cId="188873238" sldId="257"/>
            <ac:grpSpMk id="70" creationId="{50841A4E-5BC1-44B4-83CF-D524E8AEAD64}"/>
          </ac:grpSpMkLst>
        </pc:grpChg>
        <pc:picChg chg="add mod">
          <ac:chgData name="Corey Nance" userId="937ea44eeec2fc97" providerId="LiveId" clId="{D8BE8908-159B-4D93-9063-D0814B773F38}" dt="2021-04-18T19:40:34.659" v="5579" actId="14826"/>
          <ac:picMkLst>
            <pc:docMk/>
            <pc:sldMk cId="188873238" sldId="257"/>
            <ac:picMk id="64" creationId="{FC7D76E0-1C76-479C-A9D9-65C099070708}"/>
          </ac:picMkLst>
        </pc:picChg>
        <pc:cxnChg chg="add del">
          <ac:chgData name="Corey Nance" userId="937ea44eeec2fc97" providerId="LiveId" clId="{D8BE8908-159B-4D93-9063-D0814B773F38}" dt="2021-04-18T19:31:20.055" v="5482" actId="26606"/>
          <ac:cxnSpMkLst>
            <pc:docMk/>
            <pc:sldMk cId="188873238" sldId="257"/>
            <ac:cxnSpMk id="25" creationId="{486F4EBC-E415-40E4-A8BA-BA66F0B632CB}"/>
          </ac:cxnSpMkLst>
        </pc:cxnChg>
      </pc:sldChg>
      <pc:sldChg chg="addSp delSp modSp mod modTransition">
        <pc:chgData name="Corey Nance" userId="937ea44eeec2fc97" providerId="LiveId" clId="{D8BE8908-159B-4D93-9063-D0814B773F38}" dt="2021-04-18T22:38:42.980" v="11878"/>
        <pc:sldMkLst>
          <pc:docMk/>
          <pc:sldMk cId="1950158447" sldId="258"/>
        </pc:sldMkLst>
        <pc:spChg chg="mod">
          <ac:chgData name="Corey Nance" userId="937ea44eeec2fc97" providerId="LiveId" clId="{D8BE8908-159B-4D93-9063-D0814B773F38}" dt="2021-04-18T22:30:16.476" v="11809" actId="255"/>
          <ac:spMkLst>
            <pc:docMk/>
            <pc:sldMk cId="1950158447" sldId="258"/>
            <ac:spMk id="2" creationId="{7C508523-204F-4793-A63F-6C4BE96E4D5F}"/>
          </ac:spMkLst>
        </pc:spChg>
        <pc:spChg chg="add del mod">
          <ac:chgData name="Corey Nance" userId="937ea44eeec2fc97" providerId="LiveId" clId="{D8BE8908-159B-4D93-9063-D0814B773F38}" dt="2021-04-18T22:31:02.960" v="11817" actId="27636"/>
          <ac:spMkLst>
            <pc:docMk/>
            <pc:sldMk cId="1950158447" sldId="258"/>
            <ac:spMk id="3" creationId="{34037F57-2BE6-4F45-AF49-48F55EBCA912}"/>
          </ac:spMkLst>
        </pc:spChg>
        <pc:spChg chg="add del">
          <ac:chgData name="Corey Nance" userId="937ea44eeec2fc97" providerId="LiveId" clId="{D8BE8908-159B-4D93-9063-D0814B773F38}" dt="2021-04-18T13:56:09.227" v="6"/>
          <ac:spMkLst>
            <pc:docMk/>
            <pc:sldMk cId="1950158447" sldId="258"/>
            <ac:spMk id="5" creationId="{D124205B-5476-47C1-8A0B-41A1A29E68B9}"/>
          </ac:spMkLst>
        </pc:spChg>
        <pc:spChg chg="add del">
          <ac:chgData name="Corey Nance" userId="937ea44eeec2fc97" providerId="LiveId" clId="{D8BE8908-159B-4D93-9063-D0814B773F38}" dt="2021-04-18T13:56:14.628" v="8"/>
          <ac:spMkLst>
            <pc:docMk/>
            <pc:sldMk cId="1950158447" sldId="258"/>
            <ac:spMk id="7" creationId="{E2960608-F7C2-4D8D-9A1B-26DC6BE091F8}"/>
          </ac:spMkLst>
        </pc:spChg>
        <pc:spChg chg="add del mod">
          <ac:chgData name="Corey Nance" userId="937ea44eeec2fc97" providerId="LiveId" clId="{D8BE8908-159B-4D93-9063-D0814B773F38}" dt="2021-04-18T13:58:50.320" v="27"/>
          <ac:spMkLst>
            <pc:docMk/>
            <pc:sldMk cId="1950158447" sldId="258"/>
            <ac:spMk id="9" creationId="{6956F26A-C962-42C1-9D6D-8E3143D9BDFF}"/>
          </ac:spMkLst>
        </pc:spChg>
        <pc:spChg chg="add del mod">
          <ac:chgData name="Corey Nance" userId="937ea44eeec2fc97" providerId="LiveId" clId="{D8BE8908-159B-4D93-9063-D0814B773F38}" dt="2021-04-18T15:34:27.948" v="918"/>
          <ac:spMkLst>
            <pc:docMk/>
            <pc:sldMk cId="1950158447" sldId="258"/>
            <ac:spMk id="10" creationId="{BF27A4FC-D872-4A13-852D-C7923F756DE6}"/>
          </ac:spMkLst>
        </pc:spChg>
        <pc:spChg chg="add mod">
          <ac:chgData name="Corey Nance" userId="937ea44eeec2fc97" providerId="LiveId" clId="{D8BE8908-159B-4D93-9063-D0814B773F38}" dt="2021-04-18T22:31:26.691" v="11819" actId="1076"/>
          <ac:spMkLst>
            <pc:docMk/>
            <pc:sldMk cId="1950158447" sldId="258"/>
            <ac:spMk id="11" creationId="{52AE980B-2F65-40B6-B317-CBA03CD13A96}"/>
          </ac:spMkLst>
        </pc:spChg>
        <pc:spChg chg="add mod">
          <ac:chgData name="Corey Nance" userId="937ea44eeec2fc97" providerId="LiveId" clId="{D8BE8908-159B-4D93-9063-D0814B773F38}" dt="2021-04-18T22:31:20.898" v="11818" actId="1076"/>
          <ac:spMkLst>
            <pc:docMk/>
            <pc:sldMk cId="1950158447" sldId="258"/>
            <ac:spMk id="12" creationId="{9D78A657-1319-4ECC-9ED0-B14446452515}"/>
          </ac:spMkLst>
        </pc:spChg>
        <pc:spChg chg="add mod">
          <ac:chgData name="Corey Nance" userId="937ea44eeec2fc97" providerId="LiveId" clId="{D8BE8908-159B-4D93-9063-D0814B773F38}" dt="2021-04-18T22:31:31.495" v="11820" actId="1076"/>
          <ac:spMkLst>
            <pc:docMk/>
            <pc:sldMk cId="1950158447" sldId="258"/>
            <ac:spMk id="13" creationId="{D85DEEC0-5D86-4F80-BD4D-5CCB64A7EA0C}"/>
          </ac:spMkLst>
        </pc:spChg>
        <pc:graphicFrameChg chg="add del mod">
          <ac:chgData name="Corey Nance" userId="937ea44eeec2fc97" providerId="LiveId" clId="{D8BE8908-159B-4D93-9063-D0814B773F38}" dt="2021-04-18T13:56:09.227" v="6"/>
          <ac:graphicFrameMkLst>
            <pc:docMk/>
            <pc:sldMk cId="1950158447" sldId="258"/>
            <ac:graphicFrameMk id="4" creationId="{0861822F-5970-45A9-ABAD-1449DEE68009}"/>
          </ac:graphicFrameMkLst>
        </pc:graphicFrameChg>
        <pc:graphicFrameChg chg="add del mod">
          <ac:chgData name="Corey Nance" userId="937ea44eeec2fc97" providerId="LiveId" clId="{D8BE8908-159B-4D93-9063-D0814B773F38}" dt="2021-04-18T13:56:14.628" v="8"/>
          <ac:graphicFrameMkLst>
            <pc:docMk/>
            <pc:sldMk cId="1950158447" sldId="258"/>
            <ac:graphicFrameMk id="6" creationId="{F6890239-D11D-4816-B430-DF2ADFC976E1}"/>
          </ac:graphicFrameMkLst>
        </pc:graphicFrameChg>
        <pc:graphicFrameChg chg="add del mod">
          <ac:chgData name="Corey Nance" userId="937ea44eeec2fc97" providerId="LiveId" clId="{D8BE8908-159B-4D93-9063-D0814B773F38}" dt="2021-04-18T13:58:50.320" v="27"/>
          <ac:graphicFrameMkLst>
            <pc:docMk/>
            <pc:sldMk cId="1950158447" sldId="258"/>
            <ac:graphicFrameMk id="8" creationId="{04442FC5-036C-468D-AAA8-217E8781C58B}"/>
          </ac:graphicFrameMkLst>
        </pc:graphicFrameChg>
      </pc:sldChg>
      <pc:sldChg chg="addSp delSp modSp mod modTransition">
        <pc:chgData name="Corey Nance" userId="937ea44eeec2fc97" providerId="LiveId" clId="{D8BE8908-159B-4D93-9063-D0814B773F38}" dt="2021-04-18T22:45:23.199" v="11989" actId="255"/>
        <pc:sldMkLst>
          <pc:docMk/>
          <pc:sldMk cId="3110906408" sldId="259"/>
        </pc:sldMkLst>
        <pc:spChg chg="mod">
          <ac:chgData name="Corey Nance" userId="937ea44eeec2fc97" providerId="LiveId" clId="{D8BE8908-159B-4D93-9063-D0814B773F38}" dt="2021-04-18T21:40:31.680" v="11731" actId="14100"/>
          <ac:spMkLst>
            <pc:docMk/>
            <pc:sldMk cId="3110906408" sldId="259"/>
            <ac:spMk id="2" creationId="{F1E806AA-D28A-45D8-A9ED-370C94012BF1}"/>
          </ac:spMkLst>
        </pc:spChg>
        <pc:spChg chg="mod">
          <ac:chgData name="Corey Nance" userId="937ea44eeec2fc97" providerId="LiveId" clId="{D8BE8908-159B-4D93-9063-D0814B773F38}" dt="2021-04-18T22:45:12.518" v="11988" actId="1076"/>
          <ac:spMkLst>
            <pc:docMk/>
            <pc:sldMk cId="3110906408" sldId="259"/>
            <ac:spMk id="3" creationId="{E1E31F3F-073C-4950-B6D1-02F7B24DFA90}"/>
          </ac:spMkLst>
        </pc:spChg>
        <pc:spChg chg="add mod">
          <ac:chgData name="Corey Nance" userId="937ea44eeec2fc97" providerId="LiveId" clId="{D8BE8908-159B-4D93-9063-D0814B773F38}" dt="2021-04-18T22:44:17.757" v="11982" actId="5793"/>
          <ac:spMkLst>
            <pc:docMk/>
            <pc:sldMk cId="3110906408" sldId="259"/>
            <ac:spMk id="4" creationId="{5EAD6DEB-2580-4E3A-A54F-F38B4A373CEF}"/>
          </ac:spMkLst>
        </pc:spChg>
        <pc:spChg chg="add del mod">
          <ac:chgData name="Corey Nance" userId="937ea44eeec2fc97" providerId="LiveId" clId="{D8BE8908-159B-4D93-9063-D0814B773F38}" dt="2021-04-18T15:29:51.288" v="874"/>
          <ac:spMkLst>
            <pc:docMk/>
            <pc:sldMk cId="3110906408" sldId="259"/>
            <ac:spMk id="5" creationId="{2AF37846-BFEF-45F0-9960-B571E9707834}"/>
          </ac:spMkLst>
        </pc:spChg>
        <pc:spChg chg="add mod">
          <ac:chgData name="Corey Nance" userId="937ea44eeec2fc97" providerId="LiveId" clId="{D8BE8908-159B-4D93-9063-D0814B773F38}" dt="2021-04-18T22:45:23.199" v="11989" actId="255"/>
          <ac:spMkLst>
            <pc:docMk/>
            <pc:sldMk cId="3110906408" sldId="259"/>
            <ac:spMk id="6" creationId="{B6721282-1E1D-4DC9-9203-A48632A2EF9A}"/>
          </ac:spMkLst>
        </pc:spChg>
      </pc:sldChg>
      <pc:sldChg chg="addSp modSp mod modTransition modAnim">
        <pc:chgData name="Corey Nance" userId="937ea44eeec2fc97" providerId="LiveId" clId="{D8BE8908-159B-4D93-9063-D0814B773F38}" dt="2021-04-18T22:39:31.213" v="11902"/>
        <pc:sldMkLst>
          <pc:docMk/>
          <pc:sldMk cId="3937058953" sldId="260"/>
        </pc:sldMkLst>
        <pc:spChg chg="mod">
          <ac:chgData name="Corey Nance" userId="937ea44eeec2fc97" providerId="LiveId" clId="{D8BE8908-159B-4D93-9063-D0814B773F38}" dt="2021-04-18T19:29:52.632" v="5470" actId="14100"/>
          <ac:spMkLst>
            <pc:docMk/>
            <pc:sldMk cId="3937058953" sldId="260"/>
            <ac:spMk id="2" creationId="{0C798C97-B0E7-4DDF-B23D-28FB32CE3641}"/>
          </ac:spMkLst>
        </pc:spChg>
        <pc:spChg chg="mod">
          <ac:chgData name="Corey Nance" userId="937ea44eeec2fc97" providerId="LiveId" clId="{D8BE8908-159B-4D93-9063-D0814B773F38}" dt="2021-04-18T19:30:06.862" v="5471" actId="1076"/>
          <ac:spMkLst>
            <pc:docMk/>
            <pc:sldMk cId="3937058953" sldId="260"/>
            <ac:spMk id="3" creationId="{F19F03AF-F57D-4E18-9C9F-7DA59335F03E}"/>
          </ac:spMkLst>
        </pc:spChg>
        <pc:spChg chg="add mod">
          <ac:chgData name="Corey Nance" userId="937ea44eeec2fc97" providerId="LiveId" clId="{D8BE8908-159B-4D93-9063-D0814B773F38}" dt="2021-04-18T19:30:14.963" v="5472" actId="1076"/>
          <ac:spMkLst>
            <pc:docMk/>
            <pc:sldMk cId="3937058953" sldId="260"/>
            <ac:spMk id="4" creationId="{60B1E4B8-D897-419E-8A75-1863A62EEF75}"/>
          </ac:spMkLst>
        </pc:spChg>
        <pc:spChg chg="add mod">
          <ac:chgData name="Corey Nance" userId="937ea44eeec2fc97" providerId="LiveId" clId="{D8BE8908-159B-4D93-9063-D0814B773F38}" dt="2021-04-18T19:30:30.736" v="5473" actId="1076"/>
          <ac:spMkLst>
            <pc:docMk/>
            <pc:sldMk cId="3937058953" sldId="260"/>
            <ac:spMk id="5" creationId="{39C73691-D327-4797-A63B-D6A7C252E404}"/>
          </ac:spMkLst>
        </pc:spChg>
        <pc:picChg chg="add mod">
          <ac:chgData name="Corey Nance" userId="937ea44eeec2fc97" providerId="LiveId" clId="{D8BE8908-159B-4D93-9063-D0814B773F38}" dt="2021-04-18T22:15:37.695" v="11748" actId="14100"/>
          <ac:picMkLst>
            <pc:docMk/>
            <pc:sldMk cId="3937058953" sldId="260"/>
            <ac:picMk id="6" creationId="{447D17B7-6ECF-4119-956F-44B5254B049C}"/>
          </ac:picMkLst>
        </pc:picChg>
      </pc:sldChg>
      <pc:sldChg chg="addSp modSp mod modTransition">
        <pc:chgData name="Corey Nance" userId="937ea44eeec2fc97" providerId="LiveId" clId="{D8BE8908-159B-4D93-9063-D0814B773F38}" dt="2021-04-18T22:40:00.969" v="11914"/>
        <pc:sldMkLst>
          <pc:docMk/>
          <pc:sldMk cId="1147115858" sldId="261"/>
        </pc:sldMkLst>
        <pc:spChg chg="mod">
          <ac:chgData name="Corey Nance" userId="937ea44eeec2fc97" providerId="LiveId" clId="{D8BE8908-159B-4D93-9063-D0814B773F38}" dt="2021-04-18T19:38:12.697" v="5573" actId="1076"/>
          <ac:spMkLst>
            <pc:docMk/>
            <pc:sldMk cId="1147115858" sldId="261"/>
            <ac:spMk id="2" creationId="{DE429A7E-FF6B-474D-808A-6C7916C6FC95}"/>
          </ac:spMkLst>
        </pc:spChg>
        <pc:spChg chg="mod">
          <ac:chgData name="Corey Nance" userId="937ea44eeec2fc97" providerId="LiveId" clId="{D8BE8908-159B-4D93-9063-D0814B773F38}" dt="2021-04-18T21:26:56.150" v="10207" actId="33524"/>
          <ac:spMkLst>
            <pc:docMk/>
            <pc:sldMk cId="1147115858" sldId="261"/>
            <ac:spMk id="3" creationId="{49F118B7-99D0-4FE8-8AC5-F2E00ED14F99}"/>
          </ac:spMkLst>
        </pc:spChg>
        <pc:spChg chg="add mod">
          <ac:chgData name="Corey Nance" userId="937ea44eeec2fc97" providerId="LiveId" clId="{D8BE8908-159B-4D93-9063-D0814B773F38}" dt="2021-04-18T19:38:47.431" v="5577" actId="1076"/>
          <ac:spMkLst>
            <pc:docMk/>
            <pc:sldMk cId="1147115858" sldId="261"/>
            <ac:spMk id="4" creationId="{C572ABB5-5E3A-44A5-8652-85D7DF54FDAE}"/>
          </ac:spMkLst>
        </pc:spChg>
      </pc:sldChg>
      <pc:sldChg chg="addSp delSp modSp mod modTransition setBg chgLayout">
        <pc:chgData name="Corey Nance" userId="937ea44eeec2fc97" providerId="LiveId" clId="{D8BE8908-159B-4D93-9063-D0814B773F38}" dt="2021-04-18T22:41:38.553" v="11942"/>
        <pc:sldMkLst>
          <pc:docMk/>
          <pc:sldMk cId="1326635133" sldId="262"/>
        </pc:sldMkLst>
        <pc:spChg chg="mod ord">
          <ac:chgData name="Corey Nance" userId="937ea44eeec2fc97" providerId="LiveId" clId="{D8BE8908-159B-4D93-9063-D0814B773F38}" dt="2021-04-18T19:36:22.183" v="5494" actId="6264"/>
          <ac:spMkLst>
            <pc:docMk/>
            <pc:sldMk cId="1326635133" sldId="262"/>
            <ac:spMk id="2" creationId="{888349FC-C4CD-4EC8-B0CC-4C025DBBF8D8}"/>
          </ac:spMkLst>
        </pc:spChg>
        <pc:spChg chg="mod ord">
          <ac:chgData name="Corey Nance" userId="937ea44eeec2fc97" providerId="LiveId" clId="{D8BE8908-159B-4D93-9063-D0814B773F38}" dt="2021-04-18T19:36:22.183" v="5494" actId="6264"/>
          <ac:spMkLst>
            <pc:docMk/>
            <pc:sldMk cId="1326635133" sldId="262"/>
            <ac:spMk id="3" creationId="{426AF37A-509F-4024-895E-9A63D437D058}"/>
          </ac:spMkLst>
        </pc:spChg>
        <pc:spChg chg="add mod">
          <ac:chgData name="Corey Nance" userId="937ea44eeec2fc97" providerId="LiveId" clId="{D8BE8908-159B-4D93-9063-D0814B773F38}" dt="2021-04-18T18:30:30.167" v="4579" actId="1076"/>
          <ac:spMkLst>
            <pc:docMk/>
            <pc:sldMk cId="1326635133" sldId="262"/>
            <ac:spMk id="4" creationId="{3189618B-5EFC-4E65-94E6-289B3F39D675}"/>
          </ac:spMkLst>
        </pc:spChg>
        <pc:spChg chg="add del mod">
          <ac:chgData name="Corey Nance" userId="937ea44eeec2fc97" providerId="LiveId" clId="{D8BE8908-159B-4D93-9063-D0814B773F38}" dt="2021-04-18T18:30:48.488" v="4594"/>
          <ac:spMkLst>
            <pc:docMk/>
            <pc:sldMk cId="1326635133" sldId="262"/>
            <ac:spMk id="5" creationId="{0BA59F53-F5EE-41C7-A8C8-6C43EDB6A2F6}"/>
          </ac:spMkLst>
        </pc:spChg>
        <pc:spChg chg="add mod">
          <ac:chgData name="Corey Nance" userId="937ea44eeec2fc97" providerId="LiveId" clId="{D8BE8908-159B-4D93-9063-D0814B773F38}" dt="2021-04-18T18:36:28.767" v="5009" actId="20577"/>
          <ac:spMkLst>
            <pc:docMk/>
            <pc:sldMk cId="1326635133" sldId="262"/>
            <ac:spMk id="6" creationId="{D62E1130-7361-471A-9B64-7FC1D1DC9527}"/>
          </ac:spMkLst>
        </pc:spChg>
        <pc:spChg chg="add mod">
          <ac:chgData name="Corey Nance" userId="937ea44eeec2fc97" providerId="LiveId" clId="{D8BE8908-159B-4D93-9063-D0814B773F38}" dt="2021-04-18T18:24:26.470" v="4169" actId="1076"/>
          <ac:spMkLst>
            <pc:docMk/>
            <pc:sldMk cId="1326635133" sldId="262"/>
            <ac:spMk id="7" creationId="{8F621755-6112-4B67-9F56-FF8BF568CA77}"/>
          </ac:spMkLst>
        </pc:spChg>
        <pc:spChg chg="add mod">
          <ac:chgData name="Corey Nance" userId="937ea44eeec2fc97" providerId="LiveId" clId="{D8BE8908-159B-4D93-9063-D0814B773F38}" dt="2021-04-18T18:33:36.541" v="4834" actId="14100"/>
          <ac:spMkLst>
            <pc:docMk/>
            <pc:sldMk cId="1326635133" sldId="262"/>
            <ac:spMk id="8" creationId="{792A12A6-B6F5-470B-BB7B-95814BC70D07}"/>
          </ac:spMkLst>
        </pc:spChg>
        <pc:spChg chg="add del mod">
          <ac:chgData name="Corey Nance" userId="937ea44eeec2fc97" providerId="LiveId" clId="{D8BE8908-159B-4D93-9063-D0814B773F38}" dt="2021-04-18T19:36:22.183" v="5494" actId="6264"/>
          <ac:spMkLst>
            <pc:docMk/>
            <pc:sldMk cId="1326635133" sldId="262"/>
            <ac:spMk id="9" creationId="{94813DAF-7A77-4EC1-9F3B-57858633A3D4}"/>
          </ac:spMkLst>
        </pc:spChg>
        <pc:spChg chg="add del mod">
          <ac:chgData name="Corey Nance" userId="937ea44eeec2fc97" providerId="LiveId" clId="{D8BE8908-159B-4D93-9063-D0814B773F38}" dt="2021-04-18T19:36:22.183" v="5494" actId="6264"/>
          <ac:spMkLst>
            <pc:docMk/>
            <pc:sldMk cId="1326635133" sldId="262"/>
            <ac:spMk id="10" creationId="{23A4C4AF-CEA5-4ABD-88E0-92A6BAFAC34D}"/>
          </ac:spMkLst>
        </pc:spChg>
      </pc:sldChg>
      <pc:sldChg chg="addSp delSp modSp mod modTransition setBg">
        <pc:chgData name="Corey Nance" userId="937ea44eeec2fc97" providerId="LiveId" clId="{D8BE8908-159B-4D93-9063-D0814B773F38}" dt="2021-04-18T22:40:49.051" v="11941"/>
        <pc:sldMkLst>
          <pc:docMk/>
          <pc:sldMk cId="2392717123" sldId="263"/>
        </pc:sldMkLst>
        <pc:spChg chg="mod">
          <ac:chgData name="Corey Nance" userId="937ea44eeec2fc97" providerId="LiveId" clId="{D8BE8908-159B-4D93-9063-D0814B773F38}" dt="2021-04-18T20:41:56.139" v="10166" actId="26606"/>
          <ac:spMkLst>
            <pc:docMk/>
            <pc:sldMk cId="2392717123" sldId="263"/>
            <ac:spMk id="2" creationId="{9A099EC5-E80B-4F35-B2C6-0616313EE1DC}"/>
          </ac:spMkLst>
        </pc:spChg>
        <pc:spChg chg="mod">
          <ac:chgData name="Corey Nance" userId="937ea44eeec2fc97" providerId="LiveId" clId="{D8BE8908-159B-4D93-9063-D0814B773F38}" dt="2021-04-18T20:41:56.139" v="10166" actId="26606"/>
          <ac:spMkLst>
            <pc:docMk/>
            <pc:sldMk cId="2392717123" sldId="263"/>
            <ac:spMk id="3" creationId="{36346077-26F2-4307-9BEF-C5ABB6E57BD7}"/>
          </ac:spMkLst>
        </pc:spChg>
        <pc:spChg chg="add del">
          <ac:chgData name="Corey Nance" userId="937ea44eeec2fc97" providerId="LiveId" clId="{D8BE8908-159B-4D93-9063-D0814B773F38}" dt="2021-04-18T20:40:24.191" v="10159" actId="26606"/>
          <ac:spMkLst>
            <pc:docMk/>
            <pc:sldMk cId="2392717123" sldId="263"/>
            <ac:spMk id="9" creationId="{6AD30037-67ED-4367-9BE0-45787510BF13}"/>
          </ac:spMkLst>
        </pc:spChg>
        <pc:spChg chg="add del">
          <ac:chgData name="Corey Nance" userId="937ea44eeec2fc97" providerId="LiveId" clId="{D8BE8908-159B-4D93-9063-D0814B773F38}" dt="2021-04-18T20:41:56.139" v="10166" actId="26606"/>
          <ac:spMkLst>
            <pc:docMk/>
            <pc:sldMk cId="2392717123" sldId="263"/>
            <ac:spMk id="22" creationId="{321769E6-6A2F-4023-9C9A-969AFA634DFE}"/>
          </ac:spMkLst>
        </pc:spChg>
        <pc:spChg chg="add del">
          <ac:chgData name="Corey Nance" userId="937ea44eeec2fc97" providerId="LiveId" clId="{D8BE8908-159B-4D93-9063-D0814B773F38}" dt="2021-04-18T20:41:56.139" v="10166" actId="26606"/>
          <ac:spMkLst>
            <pc:docMk/>
            <pc:sldMk cId="2392717123" sldId="263"/>
            <ac:spMk id="24" creationId="{41DE3563-FE44-4682-B3F5-E0AA18B0A3A1}"/>
          </ac:spMkLst>
        </pc:spChg>
        <pc:spChg chg="add del">
          <ac:chgData name="Corey Nance" userId="937ea44eeec2fc97" providerId="LiveId" clId="{D8BE8908-159B-4D93-9063-D0814B773F38}" dt="2021-04-18T20:41:56.139" v="10165" actId="26606"/>
          <ac:spMkLst>
            <pc:docMk/>
            <pc:sldMk cId="2392717123" sldId="263"/>
            <ac:spMk id="37" creationId="{441FAA6D-0046-4A2F-8E6E-21A4842EC658}"/>
          </ac:spMkLst>
        </pc:spChg>
        <pc:spChg chg="add">
          <ac:chgData name="Corey Nance" userId="937ea44eeec2fc97" providerId="LiveId" clId="{D8BE8908-159B-4D93-9063-D0814B773F38}" dt="2021-04-18T20:41:56.139" v="10166" actId="26606"/>
          <ac:spMkLst>
            <pc:docMk/>
            <pc:sldMk cId="2392717123" sldId="263"/>
            <ac:spMk id="51" creationId="{321769E6-6A2F-4023-9C9A-969AFA634DFE}"/>
          </ac:spMkLst>
        </pc:spChg>
        <pc:spChg chg="add">
          <ac:chgData name="Corey Nance" userId="937ea44eeec2fc97" providerId="LiveId" clId="{D8BE8908-159B-4D93-9063-D0814B773F38}" dt="2021-04-18T20:41:56.139" v="10166" actId="26606"/>
          <ac:spMkLst>
            <pc:docMk/>
            <pc:sldMk cId="2392717123" sldId="263"/>
            <ac:spMk id="52" creationId="{41DE3563-FE44-4682-B3F5-E0AA18B0A3A1}"/>
          </ac:spMkLst>
        </pc:spChg>
        <pc:grpChg chg="add del">
          <ac:chgData name="Corey Nance" userId="937ea44eeec2fc97" providerId="LiveId" clId="{D8BE8908-159B-4D93-9063-D0814B773F38}" dt="2021-04-18T20:40:24.191" v="10159" actId="26606"/>
          <ac:grpSpMkLst>
            <pc:docMk/>
            <pc:sldMk cId="2392717123" sldId="263"/>
            <ac:grpSpMk id="11" creationId="{50841A4E-5BC1-44B4-83CF-D524E8AEAD64}"/>
          </ac:grpSpMkLst>
        </pc:grpChg>
        <pc:grpChg chg="add del">
          <ac:chgData name="Corey Nance" userId="937ea44eeec2fc97" providerId="LiveId" clId="{D8BE8908-159B-4D93-9063-D0814B773F38}" dt="2021-04-18T20:41:56.139" v="10166" actId="26606"/>
          <ac:grpSpMkLst>
            <pc:docMk/>
            <pc:sldMk cId="2392717123" sldId="263"/>
            <ac:grpSpMk id="26" creationId="{7E83F963-B9F6-4248-912A-BE582EFC16B0}"/>
          </ac:grpSpMkLst>
        </pc:grpChg>
        <pc:grpChg chg="add del">
          <ac:chgData name="Corey Nance" userId="937ea44eeec2fc97" providerId="LiveId" clId="{D8BE8908-159B-4D93-9063-D0814B773F38}" dt="2021-04-18T20:41:56.139" v="10165" actId="26606"/>
          <ac:grpSpMkLst>
            <pc:docMk/>
            <pc:sldMk cId="2392717123" sldId="263"/>
            <ac:grpSpMk id="39" creationId="{62E3E11F-3694-4A25-A6CA-2EC311F18B2D}"/>
          </ac:grpSpMkLst>
        </pc:grpChg>
        <pc:grpChg chg="add del">
          <ac:chgData name="Corey Nance" userId="937ea44eeec2fc97" providerId="LiveId" clId="{D8BE8908-159B-4D93-9063-D0814B773F38}" dt="2021-04-18T20:41:56.139" v="10165" actId="26606"/>
          <ac:grpSpMkLst>
            <pc:docMk/>
            <pc:sldMk cId="2392717123" sldId="263"/>
            <ac:grpSpMk id="43" creationId="{CECD1690-220A-4E9A-8B42-6231686EAFC9}"/>
          </ac:grpSpMkLst>
        </pc:grpChg>
        <pc:grpChg chg="add">
          <ac:chgData name="Corey Nance" userId="937ea44eeec2fc97" providerId="LiveId" clId="{D8BE8908-159B-4D93-9063-D0814B773F38}" dt="2021-04-18T20:41:56.139" v="10166" actId="26606"/>
          <ac:grpSpMkLst>
            <pc:docMk/>
            <pc:sldMk cId="2392717123" sldId="263"/>
            <ac:grpSpMk id="53" creationId="{7E83F963-B9F6-4248-912A-BE582EFC16B0}"/>
          </ac:grpSpMkLst>
        </pc:grpChg>
        <pc:picChg chg="add mod">
          <ac:chgData name="Corey Nance" userId="937ea44eeec2fc97" providerId="LiveId" clId="{D8BE8908-159B-4D93-9063-D0814B773F38}" dt="2021-04-18T20:41:56.139" v="10166" actId="26606"/>
          <ac:picMkLst>
            <pc:docMk/>
            <pc:sldMk cId="2392717123" sldId="263"/>
            <ac:picMk id="5" creationId="{4D29313B-63B6-4634-A207-5392629BFA58}"/>
          </ac:picMkLst>
        </pc:picChg>
      </pc:sldChg>
      <pc:sldChg chg="addSp delSp modSp mod modTransition setBg setClrOvrMap">
        <pc:chgData name="Corey Nance" userId="937ea44eeec2fc97" providerId="LiveId" clId="{D8BE8908-159B-4D93-9063-D0814B773F38}" dt="2021-04-18T22:42:26.697" v="11978"/>
        <pc:sldMkLst>
          <pc:docMk/>
          <pc:sldMk cId="3515324440" sldId="264"/>
        </pc:sldMkLst>
        <pc:spChg chg="mod">
          <ac:chgData name="Corey Nance" userId="937ea44eeec2fc97" providerId="LiveId" clId="{D8BE8908-159B-4D93-9063-D0814B773F38}" dt="2021-04-18T22:28:07.549" v="11796" actId="26606"/>
          <ac:spMkLst>
            <pc:docMk/>
            <pc:sldMk cId="3515324440" sldId="264"/>
            <ac:spMk id="2" creationId="{3CCB071B-48E4-4F9B-A555-3FEAE6CFC1BD}"/>
          </ac:spMkLst>
        </pc:spChg>
        <pc:spChg chg="mod">
          <ac:chgData name="Corey Nance" userId="937ea44eeec2fc97" providerId="LiveId" clId="{D8BE8908-159B-4D93-9063-D0814B773F38}" dt="2021-04-18T22:28:07.549" v="11796" actId="26606"/>
          <ac:spMkLst>
            <pc:docMk/>
            <pc:sldMk cId="3515324440" sldId="264"/>
            <ac:spMk id="3" creationId="{275048F8-BE04-4C9A-BCDA-485EEEB822E9}"/>
          </ac:spMkLst>
        </pc:spChg>
        <pc:spChg chg="add del">
          <ac:chgData name="Corey Nance" userId="937ea44eeec2fc97" providerId="LiveId" clId="{D8BE8908-159B-4D93-9063-D0814B773F38}" dt="2021-04-18T22:26:20.421" v="11757" actId="26606"/>
          <ac:spMkLst>
            <pc:docMk/>
            <pc:sldMk cId="3515324440" sldId="264"/>
            <ac:spMk id="8" creationId="{F659138C-74A1-445B-848C-3608AE871A9F}"/>
          </ac:spMkLst>
        </pc:spChg>
        <pc:spChg chg="add del">
          <ac:chgData name="Corey Nance" userId="937ea44eeec2fc97" providerId="LiveId" clId="{D8BE8908-159B-4D93-9063-D0814B773F38}" dt="2021-04-18T22:26:20.421" v="11757" actId="26606"/>
          <ac:spMkLst>
            <pc:docMk/>
            <pc:sldMk cId="3515324440" sldId="264"/>
            <ac:spMk id="18" creationId="{225F4217-4021-45A0-812B-398F9A7A93F9}"/>
          </ac:spMkLst>
        </pc:spChg>
        <pc:spChg chg="add del">
          <ac:chgData name="Corey Nance" userId="937ea44eeec2fc97" providerId="LiveId" clId="{D8BE8908-159B-4D93-9063-D0814B773F38}" dt="2021-04-18T22:28:07.549" v="11796" actId="26606"/>
          <ac:spMkLst>
            <pc:docMk/>
            <pc:sldMk cId="3515324440" sldId="264"/>
            <ac:spMk id="25" creationId="{C8643778-7F6C-4E8D-84D1-D5CDB9928191}"/>
          </ac:spMkLst>
        </pc:spChg>
        <pc:spChg chg="add del">
          <ac:chgData name="Corey Nance" userId="937ea44eeec2fc97" providerId="LiveId" clId="{D8BE8908-159B-4D93-9063-D0814B773F38}" dt="2021-04-18T22:28:07.549" v="11796" actId="26606"/>
          <ac:spMkLst>
            <pc:docMk/>
            <pc:sldMk cId="3515324440" sldId="264"/>
            <ac:spMk id="27" creationId="{1D22F88D-6907-48AF-B024-346E855E0D96}"/>
          </ac:spMkLst>
        </pc:spChg>
        <pc:spChg chg="add">
          <ac:chgData name="Corey Nance" userId="937ea44eeec2fc97" providerId="LiveId" clId="{D8BE8908-159B-4D93-9063-D0814B773F38}" dt="2021-04-18T22:28:07.549" v="11796" actId="26606"/>
          <ac:spMkLst>
            <pc:docMk/>
            <pc:sldMk cId="3515324440" sldId="264"/>
            <ac:spMk id="40" creationId="{F659138C-74A1-445B-848C-3608AE871A9F}"/>
          </ac:spMkLst>
        </pc:spChg>
        <pc:spChg chg="add">
          <ac:chgData name="Corey Nance" userId="937ea44eeec2fc97" providerId="LiveId" clId="{D8BE8908-159B-4D93-9063-D0814B773F38}" dt="2021-04-18T22:28:07.549" v="11796" actId="26606"/>
          <ac:spMkLst>
            <pc:docMk/>
            <pc:sldMk cId="3515324440" sldId="264"/>
            <ac:spMk id="50" creationId="{225F4217-4021-45A0-812B-398F9A7A93F9}"/>
          </ac:spMkLst>
        </pc:spChg>
        <pc:grpChg chg="add del">
          <ac:chgData name="Corey Nance" userId="937ea44eeec2fc97" providerId="LiveId" clId="{D8BE8908-159B-4D93-9063-D0814B773F38}" dt="2021-04-18T22:26:20.421" v="11757" actId="26606"/>
          <ac:grpSpMkLst>
            <pc:docMk/>
            <pc:sldMk cId="3515324440" sldId="264"/>
            <ac:grpSpMk id="10" creationId="{7DFD7409-66D7-4C9C-B528-E79EB64A4D31}"/>
          </ac:grpSpMkLst>
        </pc:grpChg>
        <pc:grpChg chg="add del">
          <ac:chgData name="Corey Nance" userId="937ea44eeec2fc97" providerId="LiveId" clId="{D8BE8908-159B-4D93-9063-D0814B773F38}" dt="2021-04-18T22:28:07.549" v="11796" actId="26606"/>
          <ac:grpSpMkLst>
            <pc:docMk/>
            <pc:sldMk cId="3515324440" sldId="264"/>
            <ac:grpSpMk id="29" creationId="{F3842748-48B5-4DD0-A06A-A31C74024A99}"/>
          </ac:grpSpMkLst>
        </pc:grpChg>
        <pc:grpChg chg="add">
          <ac:chgData name="Corey Nance" userId="937ea44eeec2fc97" providerId="LiveId" clId="{D8BE8908-159B-4D93-9063-D0814B773F38}" dt="2021-04-18T22:28:07.549" v="11796" actId="26606"/>
          <ac:grpSpMkLst>
            <pc:docMk/>
            <pc:sldMk cId="3515324440" sldId="264"/>
            <ac:grpSpMk id="42" creationId="{7DFD7409-66D7-4C9C-B528-E79EB64A4D31}"/>
          </ac:grpSpMkLst>
        </pc:grpChg>
        <pc:cxnChg chg="add del">
          <ac:chgData name="Corey Nance" userId="937ea44eeec2fc97" providerId="LiveId" clId="{D8BE8908-159B-4D93-9063-D0814B773F38}" dt="2021-04-18T22:26:20.421" v="11757" actId="26606"/>
          <ac:cxnSpMkLst>
            <pc:docMk/>
            <pc:sldMk cId="3515324440" sldId="264"/>
            <ac:cxnSpMk id="20" creationId="{486F4EBC-E415-40E4-A8BA-BA66F0B632CB}"/>
          </ac:cxnSpMkLst>
        </pc:cxnChg>
        <pc:cxnChg chg="add">
          <ac:chgData name="Corey Nance" userId="937ea44eeec2fc97" providerId="LiveId" clId="{D8BE8908-159B-4D93-9063-D0814B773F38}" dt="2021-04-18T22:28:07.549" v="11796" actId="26606"/>
          <ac:cxnSpMkLst>
            <pc:docMk/>
            <pc:sldMk cId="3515324440" sldId="264"/>
            <ac:cxnSpMk id="52" creationId="{486F4EBC-E415-40E4-A8BA-BA66F0B632CB}"/>
          </ac:cxnSpMkLst>
        </pc:cxnChg>
      </pc:sldChg>
      <pc:sldChg chg="modSp new mod ord modTransition">
        <pc:chgData name="Corey Nance" userId="937ea44eeec2fc97" providerId="LiveId" clId="{D8BE8908-159B-4D93-9063-D0814B773F38}" dt="2021-04-18T22:41:54.788" v="11954"/>
        <pc:sldMkLst>
          <pc:docMk/>
          <pc:sldMk cId="2059003875" sldId="265"/>
        </pc:sldMkLst>
        <pc:spChg chg="mod">
          <ac:chgData name="Corey Nance" userId="937ea44eeec2fc97" providerId="LiveId" clId="{D8BE8908-159B-4D93-9063-D0814B773F38}" dt="2021-04-18T20:26:46.022" v="8393" actId="27636"/>
          <ac:spMkLst>
            <pc:docMk/>
            <pc:sldMk cId="2059003875" sldId="265"/>
            <ac:spMk id="2" creationId="{4B5020B9-8BA1-4663-822E-7CEF4424719F}"/>
          </ac:spMkLst>
        </pc:spChg>
        <pc:spChg chg="mod">
          <ac:chgData name="Corey Nance" userId="937ea44eeec2fc97" providerId="LiveId" clId="{D8BE8908-159B-4D93-9063-D0814B773F38}" dt="2021-04-18T20:26:11.460" v="8389" actId="27636"/>
          <ac:spMkLst>
            <pc:docMk/>
            <pc:sldMk cId="2059003875" sldId="265"/>
            <ac:spMk id="3" creationId="{1E839FA0-CE65-46E1-BB8D-457B0ACFF542}"/>
          </ac:spMkLst>
        </pc:spChg>
      </pc:sldChg>
      <pc:sldChg chg="addSp modSp new mod modTransition setBg">
        <pc:chgData name="Corey Nance" userId="937ea44eeec2fc97" providerId="LiveId" clId="{D8BE8908-159B-4D93-9063-D0814B773F38}" dt="2021-04-18T22:42:14.205" v="11966"/>
        <pc:sldMkLst>
          <pc:docMk/>
          <pc:sldMk cId="3875872460" sldId="266"/>
        </pc:sldMkLst>
        <pc:spChg chg="mod">
          <ac:chgData name="Corey Nance" userId="937ea44eeec2fc97" providerId="LiveId" clId="{D8BE8908-159B-4D93-9063-D0814B773F38}" dt="2021-04-18T21:38:53.911" v="11724" actId="26606"/>
          <ac:spMkLst>
            <pc:docMk/>
            <pc:sldMk cId="3875872460" sldId="266"/>
            <ac:spMk id="2" creationId="{E9529107-6C6E-4AB6-A38A-4FD359D5772F}"/>
          </ac:spMkLst>
        </pc:spChg>
        <pc:spChg chg="mod">
          <ac:chgData name="Corey Nance" userId="937ea44eeec2fc97" providerId="LiveId" clId="{D8BE8908-159B-4D93-9063-D0814B773F38}" dt="2021-04-18T21:38:53.911" v="11724" actId="26606"/>
          <ac:spMkLst>
            <pc:docMk/>
            <pc:sldMk cId="3875872460" sldId="266"/>
            <ac:spMk id="3" creationId="{E05F18EC-202B-4DC5-A925-C3603341CF0D}"/>
          </ac:spMkLst>
        </pc:spChg>
        <pc:spChg chg="add">
          <ac:chgData name="Corey Nance" userId="937ea44eeec2fc97" providerId="LiveId" clId="{D8BE8908-159B-4D93-9063-D0814B773F38}" dt="2021-04-18T21:38:53.911" v="11724" actId="26606"/>
          <ac:spMkLst>
            <pc:docMk/>
            <pc:sldMk cId="3875872460" sldId="266"/>
            <ac:spMk id="9" creationId="{6AD30037-67ED-4367-9BE0-45787510BF13}"/>
          </ac:spMkLst>
        </pc:spChg>
        <pc:grpChg chg="add">
          <ac:chgData name="Corey Nance" userId="937ea44eeec2fc97" providerId="LiveId" clId="{D8BE8908-159B-4D93-9063-D0814B773F38}" dt="2021-04-18T21:38:53.911" v="11724" actId="26606"/>
          <ac:grpSpMkLst>
            <pc:docMk/>
            <pc:sldMk cId="3875872460" sldId="266"/>
            <ac:grpSpMk id="11" creationId="{50841A4E-5BC1-44B4-83CF-D524E8AEAD64}"/>
          </ac:grpSpMkLst>
        </pc:grpChg>
        <pc:picChg chg="add">
          <ac:chgData name="Corey Nance" userId="937ea44eeec2fc97" providerId="LiveId" clId="{D8BE8908-159B-4D93-9063-D0814B773F38}" dt="2021-04-18T21:38:53.911" v="11724" actId="26606"/>
          <ac:picMkLst>
            <pc:docMk/>
            <pc:sldMk cId="3875872460" sldId="266"/>
            <ac:picMk id="5" creationId="{8EBBCB1F-2C04-406F-A898-24DD56659D0F}"/>
          </ac:picMkLst>
        </pc:picChg>
      </pc:sldChg>
      <pc:sldChg chg="new del">
        <pc:chgData name="Corey Nance" userId="937ea44eeec2fc97" providerId="LiveId" clId="{D8BE8908-159B-4D93-9063-D0814B773F38}" dt="2021-04-18T16:57:32.872" v="2850" actId="2696"/>
        <pc:sldMkLst>
          <pc:docMk/>
          <pc:sldMk cId="2992325260"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368086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624C3-D85F-4786-8DC6-40E0513EBE9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778768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32466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1129272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440803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24903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3561915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3173966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42574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04979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F624C3-D85F-4786-8DC6-40E0513EBE9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339823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F624C3-D85F-4786-8DC6-40E0513EBE9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963723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F624C3-D85F-4786-8DC6-40E0513EBE96}"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470053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F624C3-D85F-4786-8DC6-40E0513EBE96}"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9931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F624C3-D85F-4786-8DC6-40E0513EBE96}"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42004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624C3-D85F-4786-8DC6-40E0513EBE9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121164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F624C3-D85F-4786-8DC6-40E0513EBE9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F5E0-47A4-47DC-8A9B-A5B399AB17A0}" type="slidenum">
              <a:rPr lang="en-US" smtClean="0"/>
              <a:t>‹#›</a:t>
            </a:fld>
            <a:endParaRPr lang="en-US"/>
          </a:p>
        </p:txBody>
      </p:sp>
    </p:spTree>
    <p:extLst>
      <p:ext uri="{BB962C8B-B14F-4D97-AF65-F5344CB8AC3E}">
        <p14:creationId xmlns:p14="http://schemas.microsoft.com/office/powerpoint/2010/main" val="267873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F624C3-D85F-4786-8DC6-40E0513EBE96}" type="datetimeFigureOut">
              <a:rPr lang="en-US" smtClean="0"/>
              <a:t>4/18/2021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9CF5E0-47A4-47DC-8A9B-A5B399AB17A0}" type="slidenum">
              <a:rPr lang="en-US" smtClean="0"/>
              <a:t>‹#›</a:t>
            </a:fld>
            <a:endParaRPr lang="en-US"/>
          </a:p>
        </p:txBody>
      </p:sp>
    </p:spTree>
    <p:extLst>
      <p:ext uri="{BB962C8B-B14F-4D97-AF65-F5344CB8AC3E}">
        <p14:creationId xmlns:p14="http://schemas.microsoft.com/office/powerpoint/2010/main" val="9349856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ygger.io/blog/the-difference-between-agile-and-waterfall/" TargetMode="External"/><Relationship Id="rId2" Type="http://schemas.openxmlformats.org/officeDocument/2006/relationships/hyperlink" Target="https://www.tutorialspoint.com/sdlc/sdlc_waterfall_model.htm" TargetMode="External"/><Relationship Id="rId1" Type="http://schemas.openxmlformats.org/officeDocument/2006/relationships/slideLayout" Target="../slideLayouts/slideLayout2.xml"/><Relationship Id="rId5" Type="http://schemas.openxmlformats.org/officeDocument/2006/relationships/hyperlink" Target="https://creativecommons.org/licenses/by-sa/3.0/deed.en_US" TargetMode="External"/><Relationship Id="rId4" Type="http://schemas.openxmlformats.org/officeDocument/2006/relationships/hyperlink" Target="https://www.atlassian.com/agile/scrum/rol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22">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7"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8"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9"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5339858E-CD56-4228-94CA-DE85592DBCEF}"/>
              </a:ext>
            </a:extLst>
          </p:cNvPr>
          <p:cNvSpPr>
            <a:spLocks noGrp="1"/>
          </p:cNvSpPr>
          <p:nvPr>
            <p:ph type="ctrTitle"/>
          </p:nvPr>
        </p:nvSpPr>
        <p:spPr>
          <a:xfrm>
            <a:off x="1018190" y="924232"/>
            <a:ext cx="8174971" cy="3285866"/>
          </a:xfrm>
        </p:spPr>
        <p:txBody>
          <a:bodyPr>
            <a:normAutofit/>
          </a:bodyPr>
          <a:lstStyle/>
          <a:p>
            <a:pPr algn="l"/>
            <a:r>
              <a:rPr lang="en-US" sz="6200" dirty="0"/>
              <a:t>Agile Methodology</a:t>
            </a:r>
          </a:p>
        </p:txBody>
      </p:sp>
      <p:sp>
        <p:nvSpPr>
          <p:cNvPr id="3" name="Subtitle 2">
            <a:extLst>
              <a:ext uri="{FF2B5EF4-FFF2-40B4-BE49-F238E27FC236}">
                <a16:creationId xmlns:a16="http://schemas.microsoft.com/office/drawing/2014/main" id="{9488A2E8-B0DB-417F-ABEB-32A5C2C4BB4C}"/>
              </a:ext>
            </a:extLst>
          </p:cNvPr>
          <p:cNvSpPr>
            <a:spLocks noGrp="1"/>
          </p:cNvSpPr>
          <p:nvPr>
            <p:ph type="subTitle" idx="1"/>
          </p:nvPr>
        </p:nvSpPr>
        <p:spPr>
          <a:xfrm>
            <a:off x="1018190" y="4210098"/>
            <a:ext cx="7178070" cy="863348"/>
          </a:xfrm>
        </p:spPr>
        <p:txBody>
          <a:bodyPr>
            <a:normAutofit/>
          </a:bodyPr>
          <a:lstStyle/>
          <a:p>
            <a:pPr algn="l"/>
            <a:r>
              <a:rPr lang="en-US" dirty="0"/>
              <a:t>The Waterfall Method isn’t the only way to get the job done</a:t>
            </a:r>
          </a:p>
        </p:txBody>
      </p:sp>
      <p:pic>
        <p:nvPicPr>
          <p:cNvPr id="5" name="batchbug-sweet-dreams">
            <a:hlinkClick r:id="" action="ppaction://media"/>
            <a:extLst>
              <a:ext uri="{FF2B5EF4-FFF2-40B4-BE49-F238E27FC236}">
                <a16:creationId xmlns:a16="http://schemas.microsoft.com/office/drawing/2014/main" id="{8F1770C9-8DB5-4089-A50D-3203242B53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73764" y="4093580"/>
            <a:ext cx="648182" cy="648182"/>
          </a:xfrm>
          <a:prstGeom prst="rect">
            <a:avLst/>
          </a:prstGeom>
        </p:spPr>
      </p:pic>
    </p:spTree>
    <p:extLst>
      <p:ext uri="{BB962C8B-B14F-4D97-AF65-F5344CB8AC3E}">
        <p14:creationId xmlns:p14="http://schemas.microsoft.com/office/powerpoint/2010/main" val="3115177373"/>
      </p:ext>
    </p:extLst>
  </p:cSld>
  <p:clrMapOvr>
    <a:overrideClrMapping bg1="dk1" tx1="lt1" bg2="dk2" tx2="lt2" accent1="accent1" accent2="accent2" accent3="accent3" accent4="accent4" accent5="accent5" accent6="accent6" hlink="hlink" folHlink="folHlink"/>
  </p:clrMapOvr>
  <p:transition spd="slow" advTm="1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5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 showWhenStopped="0">
                <p:cTn id="13" repeatCount="indefinite"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id="{8EBBCB1F-2C04-406F-A898-24DD56659D0F}"/>
              </a:ext>
            </a:extLst>
          </p:cNvPr>
          <p:cNvPicPr>
            <a:picLocks noChangeAspect="1"/>
          </p:cNvPicPr>
          <p:nvPr/>
        </p:nvPicPr>
        <p:blipFill rotWithShape="1">
          <a:blip r:embed="rId3"/>
          <a:srcRect l="21151" r="27272"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9529107-6C6E-4AB6-A38A-4FD359D5772F}"/>
              </a:ext>
            </a:extLst>
          </p:cNvPr>
          <p:cNvSpPr>
            <a:spLocks noGrp="1"/>
          </p:cNvSpPr>
          <p:nvPr>
            <p:ph type="title"/>
          </p:nvPr>
        </p:nvSpPr>
        <p:spPr>
          <a:xfrm>
            <a:off x="972080" y="685800"/>
            <a:ext cx="5260680" cy="1752599"/>
          </a:xfrm>
        </p:spPr>
        <p:txBody>
          <a:bodyPr>
            <a:normAutofit/>
          </a:bodyPr>
          <a:lstStyle/>
          <a:p>
            <a:pPr algn="l">
              <a:lnSpc>
                <a:spcPct val="90000"/>
              </a:lnSpc>
            </a:pPr>
            <a:r>
              <a:rPr lang="en-US" sz="2200" b="1" i="0">
                <a:effectLst/>
                <a:latin typeface="Lato"/>
              </a:rPr>
              <a:t>Explain what factors you would consider when choosing a waterfall approach or an agile approach</a:t>
            </a:r>
            <a:br>
              <a:rPr lang="en-US" sz="2200" b="0" i="0">
                <a:effectLst/>
                <a:latin typeface="Lato"/>
              </a:rPr>
            </a:br>
            <a:endParaRPr lang="en-US" sz="2200"/>
          </a:p>
        </p:txBody>
      </p:sp>
      <p:sp>
        <p:nvSpPr>
          <p:cNvPr id="3" name="Content Placeholder 2">
            <a:extLst>
              <a:ext uri="{FF2B5EF4-FFF2-40B4-BE49-F238E27FC236}">
                <a16:creationId xmlns:a16="http://schemas.microsoft.com/office/drawing/2014/main" id="{E05F18EC-202B-4DC5-A925-C3603341CF0D}"/>
              </a:ext>
            </a:extLst>
          </p:cNvPr>
          <p:cNvSpPr>
            <a:spLocks noGrp="1"/>
          </p:cNvSpPr>
          <p:nvPr>
            <p:ph idx="1"/>
          </p:nvPr>
        </p:nvSpPr>
        <p:spPr>
          <a:xfrm>
            <a:off x="643468" y="2666999"/>
            <a:ext cx="5260680" cy="3124201"/>
          </a:xfrm>
        </p:spPr>
        <p:txBody>
          <a:bodyPr>
            <a:normAutofit/>
          </a:bodyPr>
          <a:lstStyle/>
          <a:p>
            <a:pPr marL="0" indent="0">
              <a:lnSpc>
                <a:spcPct val="90000"/>
              </a:lnSpc>
              <a:buNone/>
            </a:pPr>
            <a:r>
              <a:rPr lang="en-US" sz="1400"/>
              <a:t>Factors where waterfall approach makes sense</a:t>
            </a:r>
          </a:p>
          <a:p>
            <a:pPr>
              <a:lnSpc>
                <a:spcPct val="90000"/>
              </a:lnSpc>
            </a:pPr>
            <a:r>
              <a:rPr lang="en-US" sz="1400"/>
              <a:t>Project Size - For a small project, the agile approach could have two many moving parts which in turn will over complicate things and end up extending the timeline.</a:t>
            </a:r>
          </a:p>
          <a:p>
            <a:pPr>
              <a:lnSpc>
                <a:spcPct val="90000"/>
              </a:lnSpc>
            </a:pPr>
            <a:r>
              <a:rPr lang="en-US" sz="1400"/>
              <a:t>Project Scope - Check to see if all requirements are well defined and unchangeable.  If the client knows exactly what they want and is fully committed to those changes with zero chance of changing them. Then the waterfall could make sense.</a:t>
            </a:r>
          </a:p>
          <a:p>
            <a:pPr>
              <a:lnSpc>
                <a:spcPct val="90000"/>
              </a:lnSpc>
            </a:pPr>
            <a:r>
              <a:rPr lang="en-US" sz="1400"/>
              <a:t>Project Cost - If the client has a set budget with no or very little room for change then the waterfall approach may be a better solution.  Agile is less expensive for dynamic environment but is more expensive for a set environment.</a:t>
            </a:r>
          </a:p>
        </p:txBody>
      </p:sp>
    </p:spTree>
    <p:extLst>
      <p:ext uri="{BB962C8B-B14F-4D97-AF65-F5344CB8AC3E}">
        <p14:creationId xmlns:p14="http://schemas.microsoft.com/office/powerpoint/2010/main" val="3875872460"/>
      </p:ext>
    </p:extLst>
  </p:cSld>
  <p:clrMapOvr>
    <a:masterClrMapping/>
  </p:clrMapOvr>
  <p:transition spd="slow" advTm="10000">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43"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4"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5"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7"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8"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50" name="Rectangle 49">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B071B-48E4-4F9B-A555-3FEAE6CFC1BD}"/>
              </a:ext>
            </a:extLst>
          </p:cNvPr>
          <p:cNvSpPr>
            <a:spLocks noGrp="1"/>
          </p:cNvSpPr>
          <p:nvPr>
            <p:ph type="title"/>
          </p:nvPr>
        </p:nvSpPr>
        <p:spPr>
          <a:xfrm>
            <a:off x="1189702" y="1261872"/>
            <a:ext cx="3145536" cy="4334256"/>
          </a:xfrm>
        </p:spPr>
        <p:txBody>
          <a:bodyPr>
            <a:normAutofit/>
          </a:bodyPr>
          <a:lstStyle/>
          <a:p>
            <a:pPr algn="r"/>
            <a:r>
              <a:rPr lang="en-US" sz="3600"/>
              <a:t>Reference Page</a:t>
            </a:r>
          </a:p>
        </p:txBody>
      </p:sp>
      <p:cxnSp>
        <p:nvCxnSpPr>
          <p:cNvPr id="52" name="Straight Connector 51">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5048F8-BE04-4C9A-BCDA-485EEEB822E9}"/>
              </a:ext>
            </a:extLst>
          </p:cNvPr>
          <p:cNvSpPr>
            <a:spLocks noGrp="1"/>
          </p:cNvSpPr>
          <p:nvPr>
            <p:ph idx="1"/>
          </p:nvPr>
        </p:nvSpPr>
        <p:spPr>
          <a:xfrm>
            <a:off x="5007932" y="1261873"/>
            <a:ext cx="5951013" cy="4449422"/>
          </a:xfrm>
        </p:spPr>
        <p:txBody>
          <a:bodyPr>
            <a:normAutofit/>
          </a:bodyPr>
          <a:lstStyle/>
          <a:p>
            <a:pPr marL="514350" indent="-514350">
              <a:lnSpc>
                <a:spcPct val="90000"/>
              </a:lnSpc>
              <a:buFont typeface="+mj-lt"/>
              <a:buAutoNum type="arabicPeriod"/>
            </a:pPr>
            <a:r>
              <a:rPr lang="en-US" sz="1000">
                <a:latin typeface="Helvetica Neue"/>
              </a:rPr>
              <a:t>Peter Varhol</a:t>
            </a:r>
            <a:r>
              <a:rPr lang="en-US" sz="1000" b="0" i="0">
                <a:effectLst/>
                <a:latin typeface="Helvetica Neue"/>
              </a:rPr>
              <a:t>. (2015). </a:t>
            </a:r>
            <a:r>
              <a:rPr lang="en-US" sz="1000" i="1">
                <a:latin typeface="Helvetica Neue"/>
              </a:rPr>
              <a:t>TechBeacon</a:t>
            </a:r>
            <a:r>
              <a:rPr lang="en-US" sz="1000" b="0" i="0">
                <a:effectLst/>
                <a:latin typeface="Helvetica Neue"/>
              </a:rPr>
              <a:t>. https://techbeacon.com/app-dev-testing/agility-beyond-history-legacy-agile-development</a:t>
            </a:r>
            <a:endParaRPr lang="en-US" sz="1000"/>
          </a:p>
          <a:p>
            <a:pPr marL="514350" indent="-514350">
              <a:lnSpc>
                <a:spcPct val="90000"/>
              </a:lnSpc>
              <a:buFont typeface="+mj-lt"/>
              <a:buAutoNum type="arabicPeriod"/>
            </a:pPr>
            <a:r>
              <a:rPr lang="en-US" sz="1000" b="0" i="0">
                <a:effectLst/>
                <a:latin typeface="Helvetica Neue"/>
              </a:rPr>
              <a:t>Ward Cunningham. (2001). </a:t>
            </a:r>
            <a:r>
              <a:rPr lang="en-US" sz="1000" i="0">
                <a:effectLst/>
                <a:latin typeface="Times New Roman" panose="02020603050405020304" pitchFamily="18" charset="0"/>
              </a:rPr>
              <a:t>Manifesto for Agile Software Development</a:t>
            </a:r>
            <a:r>
              <a:rPr lang="en-US" sz="1000" b="0" i="0">
                <a:effectLst/>
                <a:latin typeface="Helvetica Neue"/>
              </a:rPr>
              <a:t>. https://agilemanifesto.org/</a:t>
            </a:r>
            <a:endParaRPr lang="en-US" sz="1000"/>
          </a:p>
          <a:p>
            <a:pPr marL="514350" indent="-514350">
              <a:lnSpc>
                <a:spcPct val="90000"/>
              </a:lnSpc>
              <a:buFont typeface="+mj-lt"/>
              <a:buAutoNum type="arabicPeriod"/>
            </a:pPr>
            <a:r>
              <a:rPr lang="en-US" sz="1000" b="0" i="0">
                <a:effectLst/>
                <a:latin typeface="Helvetica" panose="020B0604020202020204" pitchFamily="34" charset="0"/>
              </a:rPr>
              <a:t>Charles G. Cobb. (2015). </a:t>
            </a:r>
            <a:r>
              <a:rPr lang="en-US" sz="1000" b="0" i="1">
                <a:effectLst/>
                <a:latin typeface="Helvetica" panose="020B0604020202020204" pitchFamily="34" charset="0"/>
              </a:rPr>
              <a:t>The Project Manager’s Guide to Mastering Agile : Principles and Practices for an Adaptive Approach</a:t>
            </a:r>
            <a:r>
              <a:rPr lang="en-US" sz="1000" b="0" i="0">
                <a:effectLst/>
                <a:latin typeface="Helvetica" panose="020B0604020202020204" pitchFamily="34" charset="0"/>
              </a:rPr>
              <a:t>. Wiley.</a:t>
            </a:r>
          </a:p>
          <a:p>
            <a:pPr marL="514350" indent="-514350">
              <a:lnSpc>
                <a:spcPct val="90000"/>
              </a:lnSpc>
              <a:buFont typeface="+mj-lt"/>
              <a:buAutoNum type="arabicPeriod"/>
            </a:pPr>
            <a:r>
              <a:rPr lang="en-US" sz="1000">
                <a:latin typeface="Helvetica Neue"/>
              </a:rPr>
              <a:t>TutorialsPoint</a:t>
            </a:r>
            <a:r>
              <a:rPr lang="en-US" sz="1000" b="0" i="0">
                <a:effectLst/>
                <a:latin typeface="Helvetica Neue"/>
              </a:rPr>
              <a:t>. </a:t>
            </a:r>
            <a:r>
              <a:rPr lang="en-US" sz="1000" i="1">
                <a:latin typeface="Helvetica Neue"/>
              </a:rPr>
              <a:t>SDLC LEARN SDLC</a:t>
            </a:r>
            <a:r>
              <a:rPr lang="en-US" sz="1000" b="0" i="0">
                <a:effectLst/>
                <a:latin typeface="Helvetica Neue"/>
              </a:rPr>
              <a:t>. </a:t>
            </a:r>
            <a:r>
              <a:rPr lang="en-US" sz="1000" b="0" i="0">
                <a:effectLst/>
                <a:latin typeface="Helvetica Neue"/>
                <a:hlinkClick r:id="rId2">
                  <a:extLst>
                    <a:ext uri="{A12FA001-AC4F-418D-AE19-62706E023703}">
                      <ahyp:hlinkClr xmlns:ahyp="http://schemas.microsoft.com/office/drawing/2018/hyperlinkcolor" val="tx"/>
                    </a:ext>
                  </a:extLst>
                </a:hlinkClick>
              </a:rPr>
              <a:t>https://www.tutorialspoint.com/sdlc/sdlc_waterfall_model.htm</a:t>
            </a:r>
            <a:endParaRPr lang="en-US" sz="1000" b="0" i="0">
              <a:effectLst/>
              <a:latin typeface="Helvetica Neue"/>
            </a:endParaRPr>
          </a:p>
          <a:p>
            <a:pPr marL="514350" indent="-514350">
              <a:lnSpc>
                <a:spcPct val="90000"/>
              </a:lnSpc>
              <a:buFont typeface="+mj-lt"/>
              <a:buAutoNum type="arabicPeriod"/>
            </a:pPr>
            <a:r>
              <a:rPr lang="en-US" sz="1000">
                <a:latin typeface="Helvetica Neue"/>
              </a:rPr>
              <a:t>Pavel Kukhnavets</a:t>
            </a:r>
            <a:r>
              <a:rPr lang="en-US" sz="1000" b="0" i="0">
                <a:effectLst/>
                <a:latin typeface="Helvetica Neue"/>
              </a:rPr>
              <a:t>. (2019). </a:t>
            </a:r>
            <a:r>
              <a:rPr lang="en-US" sz="1000" i="0" u="none" strike="noStrike">
                <a:effectLst/>
                <a:latin typeface="Lato"/>
              </a:rPr>
              <a:t>Agile vs Waterfall: the Difference Between Methodologies</a:t>
            </a:r>
            <a:r>
              <a:rPr lang="en-US" sz="1000" b="0" i="0">
                <a:effectLst/>
                <a:latin typeface="Helvetica Neue"/>
              </a:rPr>
              <a:t>. </a:t>
            </a:r>
            <a:r>
              <a:rPr lang="en-US" sz="1000" b="0" i="0">
                <a:effectLst/>
                <a:latin typeface="Helvetica Neue"/>
                <a:hlinkClick r:id="rId3">
                  <a:extLst>
                    <a:ext uri="{A12FA001-AC4F-418D-AE19-62706E023703}">
                      <ahyp:hlinkClr xmlns:ahyp="http://schemas.microsoft.com/office/drawing/2018/hyperlinkcolor" val="tx"/>
                    </a:ext>
                  </a:extLst>
                </a:hlinkClick>
              </a:rPr>
              <a:t>https://hygger.io/blog/the-difference-between-agile-and-waterfall/</a:t>
            </a:r>
            <a:endParaRPr lang="en-US" sz="1000" b="0" i="0">
              <a:effectLst/>
              <a:latin typeface="Helvetica Neue"/>
            </a:endParaRPr>
          </a:p>
          <a:p>
            <a:pPr marL="514350" indent="-514350">
              <a:lnSpc>
                <a:spcPct val="90000"/>
              </a:lnSpc>
              <a:buFont typeface="+mj-lt"/>
              <a:buAutoNum type="arabicPeriod"/>
            </a:pPr>
            <a:r>
              <a:rPr lang="en-US" sz="1000">
                <a:latin typeface="Helvetica Neue"/>
              </a:rPr>
              <a:t>Dave West</a:t>
            </a:r>
            <a:r>
              <a:rPr lang="en-US" sz="1000" b="0" i="0">
                <a:effectLst/>
                <a:latin typeface="Helvetica Neue"/>
              </a:rPr>
              <a:t>. (2021). </a:t>
            </a:r>
            <a:r>
              <a:rPr lang="en-US" sz="1000" b="0" i="1">
                <a:effectLst/>
                <a:latin typeface="Helvetica Neue"/>
              </a:rPr>
              <a:t>Atlassian Agile Coach</a:t>
            </a:r>
            <a:r>
              <a:rPr lang="en-US" sz="1000" b="0" i="0">
                <a:effectLst/>
                <a:latin typeface="Helvetica Neue"/>
              </a:rPr>
              <a:t>. Scrum roles and the truth about job titles in scrum. </a:t>
            </a:r>
            <a:r>
              <a:rPr lang="en-US" sz="1000" b="0" i="0">
                <a:effectLst/>
                <a:latin typeface="Helvetica Neue"/>
                <a:hlinkClick r:id="rId4">
                  <a:extLst>
                    <a:ext uri="{A12FA001-AC4F-418D-AE19-62706E023703}">
                      <ahyp:hlinkClr xmlns:ahyp="http://schemas.microsoft.com/office/drawing/2018/hyperlinkcolor" val="tx"/>
                    </a:ext>
                  </a:extLst>
                </a:hlinkClick>
              </a:rPr>
              <a:t>https://www.atlassian.com/agile/scrum/roles</a:t>
            </a:r>
            <a:endParaRPr lang="en-US" sz="1000" b="0" i="0">
              <a:effectLst/>
              <a:latin typeface="Helvetica Neue"/>
            </a:endParaRPr>
          </a:p>
          <a:p>
            <a:pPr marL="514350" indent="-514350">
              <a:lnSpc>
                <a:spcPct val="90000"/>
              </a:lnSpc>
              <a:buFont typeface="+mj-lt"/>
              <a:buAutoNum type="arabicPeriod"/>
            </a:pPr>
            <a:endParaRPr lang="en-US" sz="1000">
              <a:latin typeface="Helvetica Neue"/>
            </a:endParaRPr>
          </a:p>
          <a:p>
            <a:pPr marL="0" indent="0">
              <a:lnSpc>
                <a:spcPct val="90000"/>
              </a:lnSpc>
              <a:buNone/>
            </a:pPr>
            <a:r>
              <a:rPr lang="en-US" sz="1000" b="0" i="0">
                <a:effectLst/>
                <a:latin typeface="Helvetica Neue"/>
              </a:rPr>
              <a:t>Music Reference</a:t>
            </a:r>
          </a:p>
          <a:p>
            <a:pPr marL="0" indent="0">
              <a:lnSpc>
                <a:spcPct val="90000"/>
              </a:lnSpc>
              <a:buNone/>
            </a:pPr>
            <a:endParaRPr lang="en-US" sz="1000" b="0" i="0">
              <a:effectLst/>
              <a:latin typeface="Helvetica Neue"/>
            </a:endParaRPr>
          </a:p>
          <a:p>
            <a:pPr marL="514350" indent="-514350">
              <a:lnSpc>
                <a:spcPct val="90000"/>
              </a:lnSpc>
              <a:buFont typeface="+mj-lt"/>
              <a:buAutoNum type="arabicPeriod"/>
            </a:pPr>
            <a:r>
              <a:rPr lang="en-US" sz="1000" i="1">
                <a:effectLst/>
                <a:latin typeface="Helvetica" panose="020B0604020202020204" pitchFamily="34" charset="0"/>
                <a:ea typeface="Calibri" panose="020F0502020204030204" pitchFamily="34" charset="0"/>
                <a:cs typeface="Times New Roman" panose="02020603050405020304" pitchFamily="18" charset="0"/>
              </a:rPr>
              <a:t>Inspirational Corporate by MaxKoMusic | https://maxkomusic.com/</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a:effectLst/>
                <a:latin typeface="Helvetica" panose="020B0604020202020204" pitchFamily="34" charset="0"/>
                <a:ea typeface="Calibri" panose="020F0502020204030204" pitchFamily="34" charset="0"/>
                <a:cs typeface="Times New Roman" panose="02020603050405020304" pitchFamily="18" charset="0"/>
              </a:rPr>
              <a:t>Music promoted by https://www.chosic.com/</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a:effectLst/>
                <a:latin typeface="Helvetica" panose="020B0604020202020204" pitchFamily="34" charset="0"/>
                <a:ea typeface="Calibri" panose="020F0502020204030204" pitchFamily="34" charset="0"/>
                <a:cs typeface="Times New Roman" panose="02020603050405020304" pitchFamily="18" charset="0"/>
              </a:rPr>
              <a:t>Creative Commons Attribution-ShareAlike 3.0 Unported</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u="sng">
                <a:effectLst/>
                <a:latin typeface="Helvetica" panose="020B060402020202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https://creativecommons.org/licenses/by-sa/3.0/deed.en_US</a:t>
            </a:r>
            <a:endParaRPr lang="en-US" sz="1000" i="1" u="sng">
              <a:effectLst/>
              <a:latin typeface="Helvetica" panose="020B0604020202020204" pitchFamily="34" charset="0"/>
              <a:ea typeface="Calibri" panose="020F0502020204030204" pitchFamily="34" charset="0"/>
              <a:cs typeface="Times New Roman" panose="02020603050405020304" pitchFamily="18" charset="0"/>
            </a:endParaRPr>
          </a:p>
          <a:p>
            <a:pPr marL="514350" indent="-514350">
              <a:lnSpc>
                <a:spcPct val="90000"/>
              </a:lnSpc>
              <a:buFont typeface="+mj-lt"/>
              <a:buAutoNum type="arabicPeriod"/>
            </a:pPr>
            <a:r>
              <a:rPr lang="en-US" sz="1000" i="1">
                <a:effectLst/>
                <a:latin typeface="Helvetica" panose="020B0604020202020204" pitchFamily="34" charset="0"/>
                <a:ea typeface="Calibri" panose="020F0502020204030204" pitchFamily="34" charset="0"/>
                <a:cs typeface="Times New Roman" panose="02020603050405020304" pitchFamily="18" charset="0"/>
              </a:rPr>
              <a:t>Sweet Dreams by BatchBug | https://soundcloud.com/batchbug</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a:effectLst/>
                <a:latin typeface="Helvetica" panose="020B0604020202020204" pitchFamily="34" charset="0"/>
                <a:ea typeface="Calibri" panose="020F0502020204030204" pitchFamily="34" charset="0"/>
                <a:cs typeface="Times New Roman" panose="02020603050405020304" pitchFamily="18" charset="0"/>
              </a:rPr>
              <a:t>Music promoted by https://www.chosic.com</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a:effectLst/>
                <a:latin typeface="Helvetica" panose="020B0604020202020204" pitchFamily="34" charset="0"/>
                <a:ea typeface="Calibri" panose="020F0502020204030204" pitchFamily="34" charset="0"/>
                <a:cs typeface="Times New Roman" panose="02020603050405020304" pitchFamily="18" charset="0"/>
              </a:rPr>
              <a:t>Creative Commons Attribution 3.0 Unported License</a:t>
            </a:r>
            <a:br>
              <a:rPr lang="en-US" sz="1000" i="1">
                <a:effectLst/>
                <a:latin typeface="Helvetica" panose="020B0604020202020204" pitchFamily="34" charset="0"/>
                <a:ea typeface="Calibri" panose="020F0502020204030204" pitchFamily="34" charset="0"/>
                <a:cs typeface="Times New Roman" panose="02020603050405020304" pitchFamily="18" charset="0"/>
              </a:rPr>
            </a:br>
            <a:r>
              <a:rPr lang="en-US" sz="1000" i="1">
                <a:effectLst/>
                <a:latin typeface="Helvetica" panose="020B0604020202020204" pitchFamily="34" charset="0"/>
                <a:ea typeface="Calibri" panose="020F0502020204030204" pitchFamily="34" charset="0"/>
                <a:cs typeface="Times New Roman" panose="02020603050405020304" pitchFamily="18" charset="0"/>
              </a:rPr>
              <a:t>https://creativecommons.org/licenses/by/3.0/deed.en_US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90000"/>
              </a:lnSpc>
              <a:buFont typeface="+mj-lt"/>
              <a:buAutoNum type="arabicPeriod"/>
            </a:pPr>
            <a:endParaRPr lang="en-US" sz="1000" b="0" i="0">
              <a:effectLst/>
              <a:latin typeface="Helvetica Neue"/>
            </a:endParaRPr>
          </a:p>
          <a:p>
            <a:pPr marL="514350" indent="-514350">
              <a:lnSpc>
                <a:spcPct val="90000"/>
              </a:lnSpc>
              <a:buFont typeface="+mj-lt"/>
              <a:buAutoNum type="arabicPeriod"/>
            </a:pPr>
            <a:endParaRPr lang="en-US" sz="1000"/>
          </a:p>
        </p:txBody>
      </p:sp>
    </p:spTree>
    <p:extLst>
      <p:ext uri="{BB962C8B-B14F-4D97-AF65-F5344CB8AC3E}">
        <p14:creationId xmlns:p14="http://schemas.microsoft.com/office/powerpoint/2010/main" val="3515324440"/>
      </p:ext>
    </p:extLst>
  </p:cSld>
  <p:clrMapOvr>
    <a:overrideClrMapping bg1="dk1" tx1="lt1" bg2="dk2" tx2="lt2" accent1="accent1" accent2="accent2" accent3="accent3" accent4="accent4" accent5="accent5" accent6="accent6" hlink="hlink" folHlink="folHlink"/>
  </p:clrMapOvr>
  <p:transition spd="slow" advTm="10000">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Man using a machine">
            <a:extLst>
              <a:ext uri="{FF2B5EF4-FFF2-40B4-BE49-F238E27FC236}">
                <a16:creationId xmlns:a16="http://schemas.microsoft.com/office/drawing/2014/main" id="{FC7D76E0-1C76-479C-A9D9-65C099070708}"/>
              </a:ext>
            </a:extLst>
          </p:cNvPr>
          <p:cNvPicPr>
            <a:picLocks noChangeAspect="1"/>
          </p:cNvPicPr>
          <p:nvPr/>
        </p:nvPicPr>
        <p:blipFill>
          <a:blip r:embed="rId3">
            <a:extLst>
              <a:ext uri="{28A0092B-C50C-407E-A947-70E740481C1C}">
                <a14:useLocalDpi xmlns:a14="http://schemas.microsoft.com/office/drawing/2010/main" val="0"/>
              </a:ext>
            </a:extLst>
          </a:blip>
          <a:srcRect l="20409" r="20409"/>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70" name="Group 69">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71"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3"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4"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5"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6"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4222E1BB-8079-4C2C-9981-C16DAA2A6A98}"/>
              </a:ext>
            </a:extLst>
          </p:cNvPr>
          <p:cNvSpPr>
            <a:spLocks noGrp="1"/>
          </p:cNvSpPr>
          <p:nvPr>
            <p:ph type="title"/>
          </p:nvPr>
        </p:nvSpPr>
        <p:spPr>
          <a:xfrm>
            <a:off x="972080" y="685800"/>
            <a:ext cx="5260680" cy="1752599"/>
          </a:xfrm>
        </p:spPr>
        <p:txBody>
          <a:bodyPr>
            <a:normAutofit/>
          </a:bodyPr>
          <a:lstStyle/>
          <a:p>
            <a:pPr algn="l">
              <a:lnSpc>
                <a:spcPct val="90000"/>
              </a:lnSpc>
            </a:pPr>
            <a:r>
              <a:rPr lang="en-US" sz="3400"/>
              <a:t>The History of Agile</a:t>
            </a:r>
            <a:br>
              <a:rPr lang="en-US" sz="3400"/>
            </a:br>
            <a:r>
              <a:rPr lang="en-US" sz="3400"/>
              <a:t>Starting before the creation of the Agile Manifesto</a:t>
            </a:r>
          </a:p>
        </p:txBody>
      </p:sp>
      <p:sp>
        <p:nvSpPr>
          <p:cNvPr id="3" name="Content Placeholder 2">
            <a:extLst>
              <a:ext uri="{FF2B5EF4-FFF2-40B4-BE49-F238E27FC236}">
                <a16:creationId xmlns:a16="http://schemas.microsoft.com/office/drawing/2014/main" id="{1021FA14-EC7F-400F-926D-6B050E42BF3B}"/>
              </a:ext>
            </a:extLst>
          </p:cNvPr>
          <p:cNvSpPr>
            <a:spLocks noGrp="1"/>
          </p:cNvSpPr>
          <p:nvPr>
            <p:ph idx="1"/>
          </p:nvPr>
        </p:nvSpPr>
        <p:spPr>
          <a:xfrm>
            <a:off x="643468" y="2666999"/>
            <a:ext cx="5260680" cy="3124201"/>
          </a:xfrm>
        </p:spPr>
        <p:txBody>
          <a:bodyPr>
            <a:normAutofit/>
          </a:bodyPr>
          <a:lstStyle/>
          <a:p>
            <a:pPr marL="0" indent="0">
              <a:lnSpc>
                <a:spcPct val="90000"/>
              </a:lnSpc>
              <a:buNone/>
            </a:pPr>
            <a:endParaRPr lang="en-US" sz="1600"/>
          </a:p>
          <a:p>
            <a:pPr marL="0" indent="0">
              <a:lnSpc>
                <a:spcPct val="90000"/>
              </a:lnSpc>
              <a:buNone/>
            </a:pPr>
            <a:r>
              <a:rPr lang="en-US" sz="1600"/>
              <a:t>A quick overview before Manifesto: </a:t>
            </a:r>
          </a:p>
          <a:p>
            <a:pPr marL="0" indent="0">
              <a:lnSpc>
                <a:spcPct val="90000"/>
              </a:lnSpc>
              <a:buNone/>
            </a:pPr>
            <a:r>
              <a:rPr lang="en-US" sz="1600"/>
              <a:t>      Agile has history before the Manifesto creation in 2001, but software development began way before that.  One of the major steps towards agile was when Jon Kern, an aerospace engineer in the 1990s became frustrated with long lead times and early project decisions with a lack of being responsive.  He ended up being one of 17 leaders in the software world that started talking about ways to simply the waterfall method.  It's been being talked about, used, and rearranged, and then the Agile Manifesto is created. #1</a:t>
            </a:r>
          </a:p>
          <a:p>
            <a:pPr marL="0" indent="0">
              <a:lnSpc>
                <a:spcPct val="90000"/>
              </a:lnSpc>
              <a:buNone/>
            </a:pPr>
            <a:endParaRPr lang="en-US" sz="1600"/>
          </a:p>
          <a:p>
            <a:pPr marL="0" indent="0">
              <a:lnSpc>
                <a:spcPct val="90000"/>
              </a:lnSpc>
              <a:buNone/>
            </a:pPr>
            <a:endParaRPr lang="en-US" sz="1600"/>
          </a:p>
          <a:p>
            <a:pPr marL="0" indent="0">
              <a:lnSpc>
                <a:spcPct val="90000"/>
              </a:lnSpc>
              <a:buNone/>
            </a:pPr>
            <a:endParaRPr lang="en-US" sz="1600"/>
          </a:p>
          <a:p>
            <a:pPr marL="0" indent="0">
              <a:lnSpc>
                <a:spcPct val="90000"/>
              </a:lnSpc>
              <a:buNone/>
            </a:pPr>
            <a:endParaRPr lang="en-US" sz="1600"/>
          </a:p>
        </p:txBody>
      </p:sp>
    </p:spTree>
    <p:extLst>
      <p:ext uri="{BB962C8B-B14F-4D97-AF65-F5344CB8AC3E}">
        <p14:creationId xmlns:p14="http://schemas.microsoft.com/office/powerpoint/2010/main" val="188873238"/>
      </p:ext>
    </p:extLst>
  </p:cSld>
  <p:clrMapOvr>
    <a:masterClrMapping/>
  </p:clrMapOvr>
  <p:transition spd="slow" advTm="10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8523-204F-4793-A63F-6C4BE96E4D5F}"/>
              </a:ext>
            </a:extLst>
          </p:cNvPr>
          <p:cNvSpPr>
            <a:spLocks noGrp="1"/>
          </p:cNvSpPr>
          <p:nvPr>
            <p:ph type="title"/>
          </p:nvPr>
        </p:nvSpPr>
        <p:spPr/>
        <p:txBody>
          <a:bodyPr>
            <a:normAutofit/>
          </a:bodyPr>
          <a:lstStyle/>
          <a:p>
            <a:pPr algn="ctr"/>
            <a:r>
              <a:rPr lang="en-US" sz="3600" b="1" i="0" dirty="0">
                <a:solidFill>
                  <a:srgbClr val="000000"/>
                </a:solidFill>
                <a:effectLst/>
                <a:latin typeface="Times New Roman" panose="02020603050405020304" pitchFamily="18" charset="0"/>
              </a:rPr>
              <a:t>Manifesto for Agile Software Development</a:t>
            </a:r>
            <a:br>
              <a:rPr lang="en-US" b="1" i="0" dirty="0">
                <a:solidFill>
                  <a:srgbClr val="000000"/>
                </a:solidFill>
                <a:effectLst/>
                <a:latin typeface="Times New Roman" panose="02020603050405020304" pitchFamily="18" charset="0"/>
              </a:rPr>
            </a:br>
            <a:r>
              <a:rPr lang="en-US" sz="1600" b="0" i="0" dirty="0">
                <a:solidFill>
                  <a:srgbClr val="000000"/>
                </a:solidFill>
                <a:effectLst/>
                <a:latin typeface="Times New Roman" panose="02020603050405020304" pitchFamily="18" charset="0"/>
              </a:rPr>
              <a:t>We are uncovering better ways of developing</a:t>
            </a:r>
            <a:br>
              <a:rPr lang="en-US" sz="1600" dirty="0"/>
            </a:br>
            <a:r>
              <a:rPr lang="en-US" sz="1600" b="0" i="0" dirty="0">
                <a:solidFill>
                  <a:srgbClr val="000000"/>
                </a:solidFill>
                <a:effectLst/>
                <a:latin typeface="Times New Roman" panose="02020603050405020304" pitchFamily="18" charset="0"/>
              </a:rPr>
              <a:t>software by doing it and helping others do it.</a:t>
            </a:r>
            <a:br>
              <a:rPr lang="en-US" sz="1600" dirty="0"/>
            </a:br>
            <a:r>
              <a:rPr lang="en-US" sz="1600" b="0" i="0" dirty="0">
                <a:solidFill>
                  <a:srgbClr val="000000"/>
                </a:solidFill>
                <a:effectLst/>
                <a:latin typeface="Times New Roman" panose="02020603050405020304" pitchFamily="18" charset="0"/>
              </a:rPr>
              <a:t>Through this work we have come to value:</a:t>
            </a:r>
            <a:endParaRPr lang="en-US" sz="1600" dirty="0"/>
          </a:p>
        </p:txBody>
      </p:sp>
      <p:sp>
        <p:nvSpPr>
          <p:cNvPr id="3" name="Content Placeholder 2">
            <a:extLst>
              <a:ext uri="{FF2B5EF4-FFF2-40B4-BE49-F238E27FC236}">
                <a16:creationId xmlns:a16="http://schemas.microsoft.com/office/drawing/2014/main" id="{34037F57-2BE6-4F45-AF49-48F55EBCA912}"/>
              </a:ext>
            </a:extLst>
          </p:cNvPr>
          <p:cNvSpPr>
            <a:spLocks noGrp="1"/>
          </p:cNvSpPr>
          <p:nvPr>
            <p:ph idx="1"/>
          </p:nvPr>
        </p:nvSpPr>
        <p:spPr>
          <a:xfrm>
            <a:off x="3044143" y="2191475"/>
            <a:ext cx="6669910" cy="1867382"/>
          </a:xfrm>
        </p:spPr>
        <p:txBody>
          <a:bodyPr>
            <a:normAutofit fontScale="47500" lnSpcReduction="20000"/>
          </a:bodyPr>
          <a:lstStyle/>
          <a:p>
            <a:pPr marL="0" indent="0" algn="ctr">
              <a:buNone/>
            </a:pPr>
            <a:endParaRPr lang="en-US" sz="1800" dirty="0">
              <a:solidFill>
                <a:srgbClr val="000000"/>
              </a:solidFill>
              <a:latin typeface="Times New Roman" panose="02020603050405020304" pitchFamily="18" charset="0"/>
            </a:endParaRPr>
          </a:p>
          <a:p>
            <a:pPr marL="0" indent="0" algn="ctr">
              <a:buNone/>
            </a:pPr>
            <a:r>
              <a:rPr lang="en-US" sz="2900" b="1" i="0" dirty="0">
                <a:solidFill>
                  <a:srgbClr val="000000"/>
                </a:solidFill>
                <a:effectLst/>
                <a:latin typeface="Times New Roman" panose="02020603050405020304" pitchFamily="18" charset="0"/>
              </a:rPr>
              <a:t>Individuals and interactions </a:t>
            </a:r>
            <a:r>
              <a:rPr lang="en-US" sz="2900" b="0" i="0" dirty="0">
                <a:solidFill>
                  <a:srgbClr val="000000"/>
                </a:solidFill>
                <a:effectLst/>
                <a:latin typeface="Times New Roman" panose="02020603050405020304" pitchFamily="18" charset="0"/>
              </a:rPr>
              <a:t>over processes and tools</a:t>
            </a:r>
            <a:br>
              <a:rPr lang="en-US" sz="2900" b="0" i="0" dirty="0">
                <a:solidFill>
                  <a:srgbClr val="000000"/>
                </a:solidFill>
                <a:effectLst/>
                <a:latin typeface="Times New Roman" panose="02020603050405020304" pitchFamily="18" charset="0"/>
              </a:rPr>
            </a:br>
            <a:r>
              <a:rPr lang="en-US" sz="2900" b="1" i="0" dirty="0">
                <a:solidFill>
                  <a:srgbClr val="000000"/>
                </a:solidFill>
                <a:effectLst/>
                <a:latin typeface="Times New Roman" panose="02020603050405020304" pitchFamily="18" charset="0"/>
              </a:rPr>
              <a:t>Working software </a:t>
            </a:r>
            <a:r>
              <a:rPr lang="en-US" sz="2900" b="0" i="0" dirty="0">
                <a:solidFill>
                  <a:srgbClr val="000000"/>
                </a:solidFill>
                <a:effectLst/>
                <a:latin typeface="Times New Roman" panose="02020603050405020304" pitchFamily="18" charset="0"/>
              </a:rPr>
              <a:t>over comprehensive documentation</a:t>
            </a:r>
            <a:br>
              <a:rPr lang="en-US" sz="2900" b="0" i="0" dirty="0">
                <a:solidFill>
                  <a:srgbClr val="000000"/>
                </a:solidFill>
                <a:effectLst/>
                <a:latin typeface="Times New Roman" panose="02020603050405020304" pitchFamily="18" charset="0"/>
              </a:rPr>
            </a:br>
            <a:r>
              <a:rPr lang="en-US" sz="2900" b="1" i="0" dirty="0">
                <a:solidFill>
                  <a:srgbClr val="000000"/>
                </a:solidFill>
                <a:effectLst/>
                <a:latin typeface="Times New Roman" panose="02020603050405020304" pitchFamily="18" charset="0"/>
              </a:rPr>
              <a:t>Customer collaboration </a:t>
            </a:r>
            <a:r>
              <a:rPr lang="en-US" sz="2900" b="0" i="0" dirty="0">
                <a:solidFill>
                  <a:srgbClr val="000000"/>
                </a:solidFill>
                <a:effectLst/>
                <a:latin typeface="Times New Roman" panose="02020603050405020304" pitchFamily="18" charset="0"/>
              </a:rPr>
              <a:t>over contract negotiation</a:t>
            </a:r>
            <a:br>
              <a:rPr lang="en-US" sz="2900" b="0" i="0" dirty="0">
                <a:solidFill>
                  <a:srgbClr val="000000"/>
                </a:solidFill>
                <a:effectLst/>
                <a:latin typeface="Times New Roman" panose="02020603050405020304" pitchFamily="18" charset="0"/>
              </a:rPr>
            </a:br>
            <a:r>
              <a:rPr lang="en-US" sz="2900" b="1" i="0" dirty="0">
                <a:solidFill>
                  <a:srgbClr val="000000"/>
                </a:solidFill>
                <a:effectLst/>
                <a:latin typeface="Times New Roman" panose="02020603050405020304" pitchFamily="18" charset="0"/>
              </a:rPr>
              <a:t>Responding to change </a:t>
            </a:r>
            <a:r>
              <a:rPr lang="en-US" sz="2900" b="0" i="0" dirty="0">
                <a:solidFill>
                  <a:srgbClr val="000000"/>
                </a:solidFill>
                <a:effectLst/>
                <a:latin typeface="Times New Roman" panose="02020603050405020304" pitchFamily="18" charset="0"/>
              </a:rPr>
              <a:t>over following a plan</a:t>
            </a:r>
          </a:p>
          <a:p>
            <a:pPr marL="0" indent="0" algn="ctr">
              <a:buNone/>
            </a:pPr>
            <a:r>
              <a:rPr lang="en-US" sz="2900" b="0" i="0" dirty="0">
                <a:solidFill>
                  <a:srgbClr val="000000"/>
                </a:solidFill>
                <a:effectLst/>
                <a:latin typeface="Times New Roman" panose="02020603050405020304" pitchFamily="18" charset="0"/>
              </a:rPr>
              <a:t>That is, while there is value in the items on</a:t>
            </a:r>
            <a:br>
              <a:rPr lang="en-US" sz="2900" dirty="0"/>
            </a:br>
            <a:r>
              <a:rPr lang="en-US" sz="2900" b="0" i="0" dirty="0">
                <a:solidFill>
                  <a:srgbClr val="000000"/>
                </a:solidFill>
                <a:effectLst/>
                <a:latin typeface="Times New Roman" panose="02020603050405020304" pitchFamily="18" charset="0"/>
              </a:rPr>
              <a:t>the right, we value the items on the left more.</a:t>
            </a:r>
          </a:p>
          <a:p>
            <a:pPr marL="0" indent="0" algn="ctr">
              <a:buNone/>
            </a:pPr>
            <a:r>
              <a:rPr lang="en-US" sz="2900" dirty="0">
                <a:solidFill>
                  <a:srgbClr val="000000"/>
                </a:solidFill>
                <a:latin typeface="Times New Roman" panose="02020603050405020304" pitchFamily="18" charset="0"/>
              </a:rPr>
              <a:t>Authors of the Manifesto</a:t>
            </a:r>
          </a:p>
        </p:txBody>
      </p:sp>
      <p:sp>
        <p:nvSpPr>
          <p:cNvPr id="11" name="TextBox 10">
            <a:extLst>
              <a:ext uri="{FF2B5EF4-FFF2-40B4-BE49-F238E27FC236}">
                <a16:creationId xmlns:a16="http://schemas.microsoft.com/office/drawing/2014/main" id="{52AE980B-2F65-40B6-B317-CBA03CD13A96}"/>
              </a:ext>
            </a:extLst>
          </p:cNvPr>
          <p:cNvSpPr txBox="1"/>
          <p:nvPr/>
        </p:nvSpPr>
        <p:spPr>
          <a:xfrm>
            <a:off x="5726518" y="4213336"/>
            <a:ext cx="1649506" cy="2031325"/>
          </a:xfrm>
          <a:prstGeom prst="rect">
            <a:avLst/>
          </a:prstGeom>
          <a:noFill/>
        </p:spPr>
        <p:txBody>
          <a:bodyPr wrap="square" rtlCol="0">
            <a:spAutoFit/>
          </a:bodyPr>
          <a:lstStyle/>
          <a:p>
            <a:pPr marL="0" indent="0" algn="ctr">
              <a:buNone/>
            </a:pPr>
            <a:r>
              <a:rPr lang="en-US" sz="1400" b="0" i="0" dirty="0">
                <a:solidFill>
                  <a:srgbClr val="000000"/>
                </a:solidFill>
                <a:effectLst/>
                <a:latin typeface="Times New Roman" panose="02020603050405020304" pitchFamily="18" charset="0"/>
              </a:rPr>
              <a:t>James </a:t>
            </a:r>
            <a:r>
              <a:rPr lang="en-US" sz="1400" b="0" i="0" dirty="0" err="1">
                <a:solidFill>
                  <a:srgbClr val="000000"/>
                </a:solidFill>
                <a:effectLst/>
                <a:latin typeface="Times New Roman" panose="02020603050405020304" pitchFamily="18" charset="0"/>
              </a:rPr>
              <a:t>Grenning</a:t>
            </a:r>
            <a:r>
              <a:rPr lang="en-US" sz="1400" b="0" i="0" dirty="0">
                <a:solidFill>
                  <a:srgbClr val="000000"/>
                </a:solidFill>
                <a:effectLst/>
                <a:latin typeface="Times New Roman" panose="02020603050405020304" pitchFamily="18" charset="0"/>
              </a:rPr>
              <a:t> </a:t>
            </a:r>
          </a:p>
          <a:p>
            <a:pPr marL="0" indent="0" algn="ctr">
              <a:buNone/>
            </a:pPr>
            <a:r>
              <a:rPr lang="en-US" sz="1400" b="0" i="0" dirty="0">
                <a:solidFill>
                  <a:srgbClr val="000000"/>
                </a:solidFill>
                <a:effectLst/>
                <a:latin typeface="Times New Roman" panose="02020603050405020304" pitchFamily="18" charset="0"/>
              </a:rPr>
              <a:t>Jim Highsmith Andrew Hunt</a:t>
            </a:r>
          </a:p>
          <a:p>
            <a:pPr marL="0" indent="0" algn="ctr">
              <a:buNone/>
            </a:pPr>
            <a:r>
              <a:rPr lang="en-US" sz="1400" b="0" i="0" dirty="0">
                <a:solidFill>
                  <a:srgbClr val="000000"/>
                </a:solidFill>
                <a:effectLst/>
                <a:latin typeface="Times New Roman" panose="02020603050405020304" pitchFamily="18" charset="0"/>
              </a:rPr>
              <a:t>Ron Jeffries</a:t>
            </a:r>
          </a:p>
          <a:p>
            <a:pPr marL="0" indent="0" algn="ctr">
              <a:buNone/>
            </a:pPr>
            <a:r>
              <a:rPr lang="en-US" sz="1400" b="0" i="0" dirty="0">
                <a:solidFill>
                  <a:srgbClr val="000000"/>
                </a:solidFill>
                <a:effectLst/>
                <a:latin typeface="Times New Roman" panose="02020603050405020304" pitchFamily="18" charset="0"/>
              </a:rPr>
              <a:t>Jon Kern</a:t>
            </a:r>
          </a:p>
          <a:p>
            <a:pPr marL="0" indent="0" algn="ctr">
              <a:buNone/>
            </a:pPr>
            <a:r>
              <a:rPr lang="en-US" sz="1400" b="0" i="0" dirty="0">
                <a:solidFill>
                  <a:srgbClr val="000000"/>
                </a:solidFill>
                <a:effectLst/>
                <a:latin typeface="Times New Roman" panose="02020603050405020304" pitchFamily="18" charset="0"/>
              </a:rPr>
              <a:t>Brian </a:t>
            </a:r>
            <a:r>
              <a:rPr lang="en-US" sz="1400" b="0" i="0" dirty="0" err="1">
                <a:solidFill>
                  <a:srgbClr val="000000"/>
                </a:solidFill>
                <a:effectLst/>
                <a:latin typeface="Times New Roman" panose="02020603050405020304" pitchFamily="18" charset="0"/>
              </a:rPr>
              <a:t>Marick</a:t>
            </a:r>
            <a:r>
              <a:rPr lang="en-US" sz="1400" b="0" i="0" dirty="0">
                <a:solidFill>
                  <a:srgbClr val="000000"/>
                </a:solidFill>
                <a:effectLst/>
                <a:latin typeface="Times New Roman" panose="02020603050405020304" pitchFamily="18" charset="0"/>
              </a:rPr>
              <a:t>  </a:t>
            </a:r>
          </a:p>
          <a:p>
            <a:pPr marL="0" indent="0" algn="ctr">
              <a:buNone/>
            </a:pPr>
            <a:endParaRPr lang="en-US" sz="1400" dirty="0">
              <a:solidFill>
                <a:srgbClr val="000000"/>
              </a:solidFill>
              <a:latin typeface="Times New Roman" panose="02020603050405020304" pitchFamily="18" charset="0"/>
            </a:endParaRPr>
          </a:p>
          <a:p>
            <a:pPr marL="0" indent="0" algn="ctr">
              <a:buNone/>
            </a:pPr>
            <a:endParaRPr lang="en-US" sz="1400" dirty="0">
              <a:solidFill>
                <a:srgbClr val="000000"/>
              </a:solidFill>
              <a:latin typeface="Times New Roman" panose="02020603050405020304" pitchFamily="18" charset="0"/>
            </a:endParaRPr>
          </a:p>
          <a:p>
            <a:pPr marL="0" indent="0" algn="ctr">
              <a:buNone/>
            </a:pPr>
            <a:r>
              <a:rPr lang="en-US" sz="1100" dirty="0">
                <a:solidFill>
                  <a:srgbClr val="000000"/>
                </a:solidFill>
                <a:latin typeface="Times New Roman" panose="02020603050405020304" pitchFamily="18" charset="0"/>
              </a:rPr>
              <a:t>#2</a:t>
            </a:r>
          </a:p>
        </p:txBody>
      </p:sp>
      <p:sp>
        <p:nvSpPr>
          <p:cNvPr id="12" name="TextBox 11">
            <a:extLst>
              <a:ext uri="{FF2B5EF4-FFF2-40B4-BE49-F238E27FC236}">
                <a16:creationId xmlns:a16="http://schemas.microsoft.com/office/drawing/2014/main" id="{9D78A657-1319-4ECC-9ED0-B14446452515}"/>
              </a:ext>
            </a:extLst>
          </p:cNvPr>
          <p:cNvSpPr txBox="1"/>
          <p:nvPr/>
        </p:nvSpPr>
        <p:spPr>
          <a:xfrm>
            <a:off x="7469444" y="4240494"/>
            <a:ext cx="1581496" cy="1169551"/>
          </a:xfrm>
          <a:prstGeom prst="rect">
            <a:avLst/>
          </a:prstGeom>
          <a:noFill/>
        </p:spPr>
        <p:txBody>
          <a:bodyPr wrap="square" rtlCol="0">
            <a:spAutoFit/>
          </a:bodyPr>
          <a:lstStyle/>
          <a:p>
            <a:pPr marL="0" indent="0" algn="ctr">
              <a:buNone/>
            </a:pPr>
            <a:r>
              <a:rPr lang="en-US" sz="1400" b="0" i="0" dirty="0">
                <a:solidFill>
                  <a:srgbClr val="000000"/>
                </a:solidFill>
                <a:effectLst/>
                <a:latin typeface="Times New Roman" panose="02020603050405020304" pitchFamily="18" charset="0"/>
              </a:rPr>
              <a:t>Robert C. Martin Steve Mellor</a:t>
            </a:r>
          </a:p>
          <a:p>
            <a:pPr marL="0" indent="0" algn="ctr">
              <a:buNone/>
            </a:pPr>
            <a:r>
              <a:rPr lang="en-US" sz="1400" b="0" i="0" dirty="0">
                <a:solidFill>
                  <a:srgbClr val="000000"/>
                </a:solidFill>
                <a:effectLst/>
                <a:latin typeface="Times New Roman" panose="02020603050405020304" pitchFamily="18" charset="0"/>
              </a:rPr>
              <a:t>Ken </a:t>
            </a:r>
            <a:r>
              <a:rPr lang="en-US" sz="1400" b="0" i="0" dirty="0" err="1">
                <a:solidFill>
                  <a:srgbClr val="000000"/>
                </a:solidFill>
                <a:effectLst/>
                <a:latin typeface="Times New Roman" panose="02020603050405020304" pitchFamily="18" charset="0"/>
              </a:rPr>
              <a:t>Schwaber</a:t>
            </a:r>
            <a:endParaRPr lang="en-US" sz="1400" dirty="0">
              <a:solidFill>
                <a:srgbClr val="000000"/>
              </a:solidFill>
              <a:latin typeface="Times New Roman" panose="02020603050405020304" pitchFamily="18" charset="0"/>
            </a:endParaRPr>
          </a:p>
          <a:p>
            <a:pPr marL="0" indent="0" algn="ctr">
              <a:buNone/>
            </a:pPr>
            <a:r>
              <a:rPr lang="en-US" sz="1400" b="0" i="0" dirty="0">
                <a:solidFill>
                  <a:srgbClr val="000000"/>
                </a:solidFill>
                <a:effectLst/>
                <a:latin typeface="Times New Roman" panose="02020603050405020304" pitchFamily="18" charset="0"/>
              </a:rPr>
              <a:t>Jeff Sutherland Dave Thomas</a:t>
            </a:r>
            <a:endParaRPr lang="en-US" sz="1400" dirty="0">
              <a:solidFill>
                <a:srgbClr val="000000"/>
              </a:solidFill>
              <a:latin typeface="Times New Roman" panose="02020603050405020304" pitchFamily="18" charset="0"/>
            </a:endParaRPr>
          </a:p>
        </p:txBody>
      </p:sp>
      <p:sp>
        <p:nvSpPr>
          <p:cNvPr id="13" name="TextBox 12">
            <a:extLst>
              <a:ext uri="{FF2B5EF4-FFF2-40B4-BE49-F238E27FC236}">
                <a16:creationId xmlns:a16="http://schemas.microsoft.com/office/drawing/2014/main" id="{D85DEEC0-5D86-4F80-BD4D-5CCB64A7EA0C}"/>
              </a:ext>
            </a:extLst>
          </p:cNvPr>
          <p:cNvSpPr txBox="1"/>
          <p:nvPr/>
        </p:nvSpPr>
        <p:spPr>
          <a:xfrm>
            <a:off x="3792748" y="4240494"/>
            <a:ext cx="1804836" cy="1384995"/>
          </a:xfrm>
          <a:prstGeom prst="rect">
            <a:avLst/>
          </a:prstGeom>
          <a:noFill/>
        </p:spPr>
        <p:txBody>
          <a:bodyPr wrap="square" rtlCol="0">
            <a:spAutoFit/>
          </a:bodyPr>
          <a:lstStyle/>
          <a:p>
            <a:pPr marL="0" indent="0" algn="ctr">
              <a:buNone/>
            </a:pPr>
            <a:r>
              <a:rPr lang="en-US" sz="1400" b="0" i="0" dirty="0">
                <a:solidFill>
                  <a:srgbClr val="000000"/>
                </a:solidFill>
                <a:effectLst/>
                <a:latin typeface="Times New Roman" panose="02020603050405020304" pitchFamily="18" charset="0"/>
              </a:rPr>
              <a:t>Kent Beck</a:t>
            </a:r>
          </a:p>
          <a:p>
            <a:pPr marL="0" indent="0" algn="ctr">
              <a:buNone/>
            </a:pPr>
            <a:r>
              <a:rPr lang="en-US" sz="1400" b="0" i="0" dirty="0">
                <a:solidFill>
                  <a:srgbClr val="000000"/>
                </a:solidFill>
                <a:effectLst/>
                <a:latin typeface="Times New Roman" panose="02020603050405020304" pitchFamily="18" charset="0"/>
              </a:rPr>
              <a:t> Mike Beedle</a:t>
            </a:r>
          </a:p>
          <a:p>
            <a:pPr marL="0" indent="0" algn="ctr">
              <a:buNone/>
            </a:pPr>
            <a:r>
              <a:rPr lang="en-US" sz="1400" b="0" i="0" dirty="0">
                <a:solidFill>
                  <a:srgbClr val="000000"/>
                </a:solidFill>
                <a:effectLst/>
                <a:latin typeface="Times New Roman" panose="02020603050405020304" pitchFamily="18" charset="0"/>
              </a:rPr>
              <a:t>Arie van </a:t>
            </a:r>
            <a:r>
              <a:rPr lang="en-US" sz="1400" b="0" i="0" dirty="0" err="1">
                <a:solidFill>
                  <a:srgbClr val="000000"/>
                </a:solidFill>
                <a:effectLst/>
                <a:latin typeface="Times New Roman" panose="02020603050405020304" pitchFamily="18" charset="0"/>
              </a:rPr>
              <a:t>Bennekum</a:t>
            </a:r>
            <a:r>
              <a:rPr lang="en-US" sz="1400" b="0" i="0" dirty="0">
                <a:solidFill>
                  <a:srgbClr val="000000"/>
                </a:solidFill>
                <a:effectLst/>
                <a:latin typeface="Times New Roman" panose="02020603050405020304" pitchFamily="18" charset="0"/>
              </a:rPr>
              <a:t> Alistair Cockburn</a:t>
            </a:r>
            <a:r>
              <a:rPr lang="en-US" sz="1400" dirty="0">
                <a:solidFill>
                  <a:srgbClr val="000000"/>
                </a:solidFill>
                <a:latin typeface="Times New Roman" panose="02020603050405020304" pitchFamily="18" charset="0"/>
              </a:rPr>
              <a:t> </a:t>
            </a:r>
            <a:r>
              <a:rPr lang="en-US" sz="1400" b="0" i="0" dirty="0">
                <a:solidFill>
                  <a:srgbClr val="000000"/>
                </a:solidFill>
                <a:effectLst/>
                <a:latin typeface="Times New Roman" panose="02020603050405020304" pitchFamily="18" charset="0"/>
              </a:rPr>
              <a:t>Ward Cunningham</a:t>
            </a:r>
            <a:r>
              <a:rPr lang="en-US" sz="1400" dirty="0">
                <a:solidFill>
                  <a:srgbClr val="000000"/>
                </a:solidFill>
                <a:latin typeface="Times New Roman" panose="02020603050405020304" pitchFamily="18" charset="0"/>
              </a:rPr>
              <a:t> </a:t>
            </a:r>
            <a:r>
              <a:rPr lang="en-US" sz="1400" b="0" i="0" dirty="0">
                <a:solidFill>
                  <a:srgbClr val="000000"/>
                </a:solidFill>
                <a:effectLst/>
                <a:latin typeface="Times New Roman" panose="02020603050405020304" pitchFamily="18" charset="0"/>
              </a:rPr>
              <a:t>Martin Fowler</a:t>
            </a:r>
          </a:p>
        </p:txBody>
      </p:sp>
    </p:spTree>
    <p:extLst>
      <p:ext uri="{BB962C8B-B14F-4D97-AF65-F5344CB8AC3E}">
        <p14:creationId xmlns:p14="http://schemas.microsoft.com/office/powerpoint/2010/main" val="1950158447"/>
      </p:ext>
    </p:extLst>
  </p:cSld>
  <p:clrMapOvr>
    <a:masterClrMapping/>
  </p:clrMapOvr>
  <p:transition spd="slow" advTm="10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06AA-D28A-45D8-A9ED-370C94012BF1}"/>
              </a:ext>
            </a:extLst>
          </p:cNvPr>
          <p:cNvSpPr>
            <a:spLocks noGrp="1"/>
          </p:cNvSpPr>
          <p:nvPr>
            <p:ph type="title"/>
          </p:nvPr>
        </p:nvSpPr>
        <p:spPr>
          <a:xfrm>
            <a:off x="1937115" y="65943"/>
            <a:ext cx="10018713" cy="1204545"/>
          </a:xfrm>
        </p:spPr>
        <p:txBody>
          <a:bodyPr/>
          <a:lstStyle/>
          <a:p>
            <a:pPr algn="ctr"/>
            <a:r>
              <a:rPr lang="en-US" dirty="0"/>
              <a:t>Waterfall Methodology</a:t>
            </a:r>
            <a:br>
              <a:rPr lang="en-US" dirty="0"/>
            </a:br>
            <a:r>
              <a:rPr lang="en-US" sz="1800" dirty="0"/>
              <a:t>One must understand the Waterfall Method to fully grasp the Agile Method</a:t>
            </a:r>
          </a:p>
        </p:txBody>
      </p:sp>
      <p:sp>
        <p:nvSpPr>
          <p:cNvPr id="3" name="Content Placeholder 2">
            <a:extLst>
              <a:ext uri="{FF2B5EF4-FFF2-40B4-BE49-F238E27FC236}">
                <a16:creationId xmlns:a16="http://schemas.microsoft.com/office/drawing/2014/main" id="{E1E31F3F-073C-4950-B6D1-02F7B24DFA90}"/>
              </a:ext>
            </a:extLst>
          </p:cNvPr>
          <p:cNvSpPr>
            <a:spLocks noGrp="1"/>
          </p:cNvSpPr>
          <p:nvPr>
            <p:ph idx="1"/>
          </p:nvPr>
        </p:nvSpPr>
        <p:spPr>
          <a:xfrm>
            <a:off x="1158580" y="1624073"/>
            <a:ext cx="4841631" cy="3881376"/>
          </a:xfrm>
        </p:spPr>
        <p:txBody>
          <a:bodyPr>
            <a:normAutofit/>
          </a:bodyPr>
          <a:lstStyle/>
          <a:p>
            <a:pPr marL="0" indent="0">
              <a:buNone/>
            </a:pPr>
            <a:endParaRPr lang="en-US" sz="1100" dirty="0"/>
          </a:p>
          <a:p>
            <a:pPr marL="0" indent="0" algn="ctr">
              <a:buNone/>
            </a:pPr>
            <a:r>
              <a:rPr lang="en-US" dirty="0"/>
              <a:t>Advantages</a:t>
            </a:r>
            <a:r>
              <a:rPr lang="en-US" sz="1100" dirty="0"/>
              <a:t>#4</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Simple and easy to understand and use</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Easy to manage due to the rigidity of the model. Each phase has specific deliverables and a review process.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Phases are processed and completed one at a time.</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Works well for smaller projects where requirements are very well understood.</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Clearly defined stages.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Well understood milestones.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Easy to arrange tasks.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Process and results are well documented.</a:t>
            </a:r>
          </a:p>
          <a:p>
            <a:endParaRPr lang="en-US" sz="1400" dirty="0"/>
          </a:p>
        </p:txBody>
      </p:sp>
      <p:sp>
        <p:nvSpPr>
          <p:cNvPr id="4" name="Content Placeholder 2">
            <a:extLst>
              <a:ext uri="{FF2B5EF4-FFF2-40B4-BE49-F238E27FC236}">
                <a16:creationId xmlns:a16="http://schemas.microsoft.com/office/drawing/2014/main" id="{5EAD6DEB-2580-4E3A-A54F-F38B4A373CEF}"/>
              </a:ext>
            </a:extLst>
          </p:cNvPr>
          <p:cNvSpPr txBox="1">
            <a:spLocks/>
          </p:cNvSpPr>
          <p:nvPr/>
        </p:nvSpPr>
        <p:spPr>
          <a:xfrm>
            <a:off x="1439007" y="1103190"/>
            <a:ext cx="10571285" cy="1040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Summary:</a:t>
            </a:r>
            <a:r>
              <a:rPr lang="en-US" sz="1600" dirty="0"/>
              <a:t> The waterfall model is a SDLC that describes a development method that is linear and sequential.  It uses distinct goals for each phase of development.  Each phase starts after another is completed, and you can not go back, which is where the waterfall term comes from.  Once the water falls off a cliff it can't go back. </a:t>
            </a:r>
            <a:r>
              <a:rPr lang="en-US" sz="1100" dirty="0"/>
              <a:t>#3</a:t>
            </a:r>
          </a:p>
          <a:p>
            <a:pPr marL="0" indent="0">
              <a:buFont typeface="Arial" panose="020B0604020202020204" pitchFamily="34" charset="0"/>
              <a:buNone/>
            </a:pPr>
            <a:endParaRPr lang="en-US" sz="1100" dirty="0"/>
          </a:p>
          <a:p>
            <a:pPr marL="0" indent="0">
              <a:buNone/>
            </a:pPr>
            <a:endParaRPr lang="en-US" sz="1400" dirty="0"/>
          </a:p>
        </p:txBody>
      </p:sp>
      <p:sp>
        <p:nvSpPr>
          <p:cNvPr id="6" name="Content Placeholder 2">
            <a:extLst>
              <a:ext uri="{FF2B5EF4-FFF2-40B4-BE49-F238E27FC236}">
                <a16:creationId xmlns:a16="http://schemas.microsoft.com/office/drawing/2014/main" id="{B6721282-1E1D-4DC9-9203-A48632A2EF9A}"/>
              </a:ext>
            </a:extLst>
          </p:cNvPr>
          <p:cNvSpPr txBox="1">
            <a:spLocks/>
          </p:cNvSpPr>
          <p:nvPr/>
        </p:nvSpPr>
        <p:spPr>
          <a:xfrm flipH="1">
            <a:off x="5964112" y="1708638"/>
            <a:ext cx="5940671" cy="3796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dirty="0"/>
          </a:p>
          <a:p>
            <a:pPr marL="0" indent="0" algn="ctr">
              <a:buFont typeface="Arial" panose="020B0604020202020204" pitchFamily="34" charset="0"/>
              <a:buNone/>
            </a:pPr>
            <a:r>
              <a:rPr lang="en-US" sz="2400" dirty="0"/>
              <a:t>Disadvantages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No working software is produced until late during the life cycle.</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High amounts of risk and uncertainty.</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Not a good model for complex and object-oriented projects.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Poor model for long and ongoing projects.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Not suitable for the projects where requirements are at a moderate to high risk of changing. So, risk and uncertainty is high with this process model.</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It is difficult to measure progress within stages.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Cannot accommodate changing requirements.</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Adjusting scope during the life cycle can end a project.</a:t>
            </a:r>
          </a:p>
          <a:p>
            <a:pPr algn="just">
              <a:buFont typeface="Arial" panose="020B0604020202020204" pitchFamily="34" charset="0"/>
              <a:buChar char="•"/>
            </a:pPr>
            <a:r>
              <a:rPr lang="en-US" sz="1100" b="0" i="0" dirty="0">
                <a:solidFill>
                  <a:srgbClr val="000000"/>
                </a:solidFill>
                <a:effectLst/>
                <a:latin typeface="Arial" panose="020B0604020202020204" pitchFamily="34" charset="0"/>
              </a:rPr>
              <a:t>Integration is done as a "big-bang. at the very end, which doesn't allow identifying any technological or business bottleneck or challenges early.</a:t>
            </a:r>
          </a:p>
          <a:p>
            <a:endParaRPr lang="en-US" sz="1400" dirty="0"/>
          </a:p>
        </p:txBody>
      </p:sp>
    </p:spTree>
    <p:extLst>
      <p:ext uri="{BB962C8B-B14F-4D97-AF65-F5344CB8AC3E}">
        <p14:creationId xmlns:p14="http://schemas.microsoft.com/office/powerpoint/2010/main" val="3110906408"/>
      </p:ext>
    </p:extLst>
  </p:cSld>
  <p:clrMapOvr>
    <a:masterClrMapping/>
  </p:clrMapOvr>
  <p:transition spd="slow" advTm="10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8C97-B0E7-4DDF-B23D-28FB32CE3641}"/>
              </a:ext>
            </a:extLst>
          </p:cNvPr>
          <p:cNvSpPr>
            <a:spLocks noGrp="1"/>
          </p:cNvSpPr>
          <p:nvPr>
            <p:ph type="title"/>
          </p:nvPr>
        </p:nvSpPr>
        <p:spPr>
          <a:xfrm>
            <a:off x="1512591" y="1"/>
            <a:ext cx="10018713" cy="1022808"/>
          </a:xfrm>
        </p:spPr>
        <p:txBody>
          <a:bodyPr/>
          <a:lstStyle/>
          <a:p>
            <a:pPr algn="ctr"/>
            <a:r>
              <a:rPr lang="en-US" dirty="0"/>
              <a:t>Agile Methodology</a:t>
            </a:r>
            <a:br>
              <a:rPr lang="en-US" dirty="0"/>
            </a:br>
            <a:r>
              <a:rPr lang="en-US" sz="1800" dirty="0"/>
              <a:t>The new age of software development but not a solve all end all.</a:t>
            </a:r>
          </a:p>
        </p:txBody>
      </p:sp>
      <p:sp>
        <p:nvSpPr>
          <p:cNvPr id="3" name="Content Placeholder 2">
            <a:extLst>
              <a:ext uri="{FF2B5EF4-FFF2-40B4-BE49-F238E27FC236}">
                <a16:creationId xmlns:a16="http://schemas.microsoft.com/office/drawing/2014/main" id="{F19F03AF-F57D-4E18-9C9F-7DA59335F03E}"/>
              </a:ext>
            </a:extLst>
          </p:cNvPr>
          <p:cNvSpPr>
            <a:spLocks noGrp="1"/>
          </p:cNvSpPr>
          <p:nvPr>
            <p:ph idx="1"/>
          </p:nvPr>
        </p:nvSpPr>
        <p:spPr>
          <a:xfrm>
            <a:off x="1399880" y="1031142"/>
            <a:ext cx="10067041" cy="794483"/>
          </a:xfrm>
        </p:spPr>
        <p:txBody>
          <a:bodyPr>
            <a:normAutofit fontScale="92500" lnSpcReduction="10000"/>
          </a:bodyPr>
          <a:lstStyle/>
          <a:p>
            <a:pPr marL="0" indent="0">
              <a:buNone/>
            </a:pPr>
            <a:r>
              <a:rPr lang="en-US" sz="2000" dirty="0"/>
              <a:t>Summary:</a:t>
            </a:r>
            <a:r>
              <a:rPr lang="en-US" sz="1400" dirty="0"/>
              <a:t> The Agile SDLC model is a process that combines iterative and incremental processes.  These processes focus on rapid delivery of working software, adaptability and customer satisfaction. Agile breaks up product tasks into small incremental builds.  Each build is done in iterations which involves small cross functional teams working simultaneously in different areas of the project. </a:t>
            </a:r>
            <a:r>
              <a:rPr lang="en-US" sz="1050" dirty="0"/>
              <a:t>#4</a:t>
            </a:r>
          </a:p>
          <a:p>
            <a:pPr marL="0" indent="0">
              <a:buNone/>
            </a:pPr>
            <a:endParaRPr lang="en-US" sz="1400" dirty="0"/>
          </a:p>
        </p:txBody>
      </p:sp>
      <p:sp>
        <p:nvSpPr>
          <p:cNvPr id="4" name="Content Placeholder 2">
            <a:extLst>
              <a:ext uri="{FF2B5EF4-FFF2-40B4-BE49-F238E27FC236}">
                <a16:creationId xmlns:a16="http://schemas.microsoft.com/office/drawing/2014/main" id="{60B1E4B8-D897-419E-8A75-1863A62EEF75}"/>
              </a:ext>
            </a:extLst>
          </p:cNvPr>
          <p:cNvSpPr txBox="1">
            <a:spLocks/>
          </p:cNvSpPr>
          <p:nvPr/>
        </p:nvSpPr>
        <p:spPr>
          <a:xfrm>
            <a:off x="1286758" y="1531312"/>
            <a:ext cx="4531619" cy="41665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dirty="0"/>
          </a:p>
          <a:p>
            <a:pPr marL="0" indent="0" algn="ctr">
              <a:buFont typeface="Arial" panose="020B0604020202020204" pitchFamily="34" charset="0"/>
              <a:buNone/>
            </a:pPr>
            <a:r>
              <a:rPr lang="en-US" sz="2400" dirty="0"/>
              <a:t>Advantages</a:t>
            </a:r>
            <a:r>
              <a:rPr lang="en-US" sz="1100" dirty="0"/>
              <a:t>#4</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Is a very realistic approach to software development.</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Promotes teamwork and cross training.</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Functionality can be developed rapidly and demonstrated.</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Resource requirements are minimum.</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Suitable for fixed or changing requirements</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Delivers early partial working solutions.</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Good model for environments that change steadily.</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Minimal rules, documentation easily employed.</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Enables concurrent development and delivery within an overall planned context.</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Little or no planning required.</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Easy to manage.</a:t>
            </a:r>
          </a:p>
          <a:p>
            <a:pPr algn="just">
              <a:buFont typeface="Arial" panose="020B0604020202020204" pitchFamily="34" charset="0"/>
              <a:buChar char="•"/>
            </a:pPr>
            <a:r>
              <a:rPr lang="en-US" sz="1300" b="0" i="0" dirty="0">
                <a:solidFill>
                  <a:srgbClr val="000000"/>
                </a:solidFill>
                <a:effectLst/>
                <a:latin typeface="Arial" panose="020B0604020202020204" pitchFamily="34" charset="0"/>
              </a:rPr>
              <a:t>Gives flexibility to developers.</a:t>
            </a:r>
          </a:p>
          <a:p>
            <a:endParaRPr lang="en-US" sz="1400" dirty="0"/>
          </a:p>
        </p:txBody>
      </p:sp>
      <p:sp>
        <p:nvSpPr>
          <p:cNvPr id="5" name="Content Placeholder 2">
            <a:extLst>
              <a:ext uri="{FF2B5EF4-FFF2-40B4-BE49-F238E27FC236}">
                <a16:creationId xmlns:a16="http://schemas.microsoft.com/office/drawing/2014/main" id="{39C73691-D327-4797-A63B-D6A7C252E404}"/>
              </a:ext>
            </a:extLst>
          </p:cNvPr>
          <p:cNvSpPr txBox="1">
            <a:spLocks/>
          </p:cNvSpPr>
          <p:nvPr/>
        </p:nvSpPr>
        <p:spPr>
          <a:xfrm flipH="1">
            <a:off x="5771244" y="1342520"/>
            <a:ext cx="6265985" cy="3796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dirty="0"/>
          </a:p>
          <a:p>
            <a:pPr marL="0" indent="0" algn="ctr">
              <a:buFont typeface="Arial" panose="020B0604020202020204" pitchFamily="34" charset="0"/>
              <a:buNone/>
            </a:pPr>
            <a:r>
              <a:rPr lang="en-US" sz="2400" dirty="0"/>
              <a:t>Disadvantages</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Not suitable for handling complex dependencies.</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More risk of sustainability, maintainability and extensibility.</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An overall plan, an agile leader and agile PM practice is a must without which it will not work.</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Strict delivery management dictates the scope, functionality to be delivered, and adjustments to meet the deadlines.</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Depends heavily on customer interaction, so if customer is not clear, team can be driven in the wrong direction.</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There is a very high individual dependency, since there is minimum documentation generated.</a:t>
            </a:r>
          </a:p>
          <a:p>
            <a:pPr algn="just">
              <a:buFont typeface="Arial" panose="020B0604020202020204" pitchFamily="34" charset="0"/>
              <a:buChar char="•"/>
            </a:pPr>
            <a:r>
              <a:rPr lang="en-US" sz="1200" b="0" i="0" dirty="0">
                <a:solidFill>
                  <a:srgbClr val="000000"/>
                </a:solidFill>
                <a:effectLst/>
                <a:latin typeface="Arial" panose="020B0604020202020204" pitchFamily="34" charset="0"/>
              </a:rPr>
              <a:t>Transfer of technology to new team members may be quite challenging due to lack of documentation.</a:t>
            </a:r>
          </a:p>
          <a:p>
            <a:endParaRPr lang="en-US" sz="1400" dirty="0"/>
          </a:p>
        </p:txBody>
      </p:sp>
      <p:pic>
        <p:nvPicPr>
          <p:cNvPr id="6" name="maxkomusic-inspirational-corporate">
            <a:hlinkClick r:id="" action="ppaction://media"/>
            <a:extLst>
              <a:ext uri="{FF2B5EF4-FFF2-40B4-BE49-F238E27FC236}">
                <a16:creationId xmlns:a16="http://schemas.microsoft.com/office/drawing/2014/main" id="{447D17B7-6ECF-4119-956F-44B5254B04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77337" y="3306763"/>
            <a:ext cx="564266" cy="564266"/>
          </a:xfrm>
          <a:prstGeom prst="rect">
            <a:avLst/>
          </a:prstGeom>
        </p:spPr>
      </p:pic>
    </p:spTree>
    <p:extLst>
      <p:ext uri="{BB962C8B-B14F-4D97-AF65-F5344CB8AC3E}">
        <p14:creationId xmlns:p14="http://schemas.microsoft.com/office/powerpoint/2010/main" val="3937058953"/>
      </p:ext>
    </p:extLst>
  </p:cSld>
  <p:clrMapOvr>
    <a:masterClrMapping/>
  </p:clrMapOvr>
  <p:transition spd="slow" advTm="1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9A7E-FF6B-474D-808A-6C7916C6FC95}"/>
              </a:ext>
            </a:extLst>
          </p:cNvPr>
          <p:cNvSpPr>
            <a:spLocks noGrp="1"/>
          </p:cNvSpPr>
          <p:nvPr>
            <p:ph type="title"/>
          </p:nvPr>
        </p:nvSpPr>
        <p:spPr>
          <a:xfrm>
            <a:off x="1708515" y="0"/>
            <a:ext cx="10018713" cy="1752599"/>
          </a:xfrm>
        </p:spPr>
        <p:txBody>
          <a:bodyPr/>
          <a:lstStyle/>
          <a:p>
            <a:pPr algn="ctr"/>
            <a:r>
              <a:rPr lang="en-US" dirty="0"/>
              <a:t>Agile vs Waterfall</a:t>
            </a:r>
            <a:br>
              <a:rPr lang="en-US" dirty="0"/>
            </a:br>
            <a:r>
              <a:rPr lang="en-US" sz="1800" dirty="0"/>
              <a:t>Let's compare the two</a:t>
            </a:r>
            <a:r>
              <a:rPr lang="en-US" sz="1100" dirty="0"/>
              <a:t>#5</a:t>
            </a:r>
          </a:p>
        </p:txBody>
      </p:sp>
      <p:sp>
        <p:nvSpPr>
          <p:cNvPr id="3" name="Content Placeholder 2">
            <a:extLst>
              <a:ext uri="{FF2B5EF4-FFF2-40B4-BE49-F238E27FC236}">
                <a16:creationId xmlns:a16="http://schemas.microsoft.com/office/drawing/2014/main" id="{49F118B7-99D0-4FE8-8AC5-F2E00ED14F99}"/>
              </a:ext>
            </a:extLst>
          </p:cNvPr>
          <p:cNvSpPr>
            <a:spLocks noGrp="1"/>
          </p:cNvSpPr>
          <p:nvPr>
            <p:ph idx="1"/>
          </p:nvPr>
        </p:nvSpPr>
        <p:spPr>
          <a:xfrm>
            <a:off x="6901962" y="1806818"/>
            <a:ext cx="5213838" cy="3156439"/>
          </a:xfrm>
        </p:spPr>
        <p:txBody>
          <a:bodyPr/>
          <a:lstStyle/>
          <a:p>
            <a:pPr marL="0" indent="0" algn="ctr">
              <a:buNone/>
            </a:pPr>
            <a:r>
              <a:rPr lang="en-US" dirty="0"/>
              <a:t>Waterfall</a:t>
            </a:r>
          </a:p>
          <a:p>
            <a:r>
              <a:rPr lang="en-US" sz="1400" dirty="0"/>
              <a:t>Project Scope: Waterfall performs well when the Scope is well known in advance and contract terms limit changes</a:t>
            </a:r>
          </a:p>
          <a:p>
            <a:r>
              <a:rPr lang="en-US" sz="1400" dirty="0"/>
              <a:t>Team: Waterfall teams are large which decreases team coordination. </a:t>
            </a:r>
          </a:p>
          <a:p>
            <a:r>
              <a:rPr lang="en-US" sz="1400" dirty="0"/>
              <a:t>Customer: Customers only interact with the development team during milestones.</a:t>
            </a:r>
          </a:p>
          <a:p>
            <a:r>
              <a:rPr lang="en-US" sz="1400" dirty="0"/>
              <a:t>Features: Features are not prioritized, and changes, bugs or issues can't be resolved till near end of project.</a:t>
            </a:r>
          </a:p>
        </p:txBody>
      </p:sp>
      <p:sp>
        <p:nvSpPr>
          <p:cNvPr id="4" name="Content Placeholder 2">
            <a:extLst>
              <a:ext uri="{FF2B5EF4-FFF2-40B4-BE49-F238E27FC236}">
                <a16:creationId xmlns:a16="http://schemas.microsoft.com/office/drawing/2014/main" id="{C572ABB5-5E3A-44A5-8652-85D7DF54FDAE}"/>
              </a:ext>
            </a:extLst>
          </p:cNvPr>
          <p:cNvSpPr txBox="1">
            <a:spLocks/>
          </p:cNvSpPr>
          <p:nvPr/>
        </p:nvSpPr>
        <p:spPr>
          <a:xfrm>
            <a:off x="1872760" y="2114305"/>
            <a:ext cx="4513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Agile</a:t>
            </a:r>
          </a:p>
          <a:p>
            <a:r>
              <a:rPr lang="en-US" sz="1400" dirty="0"/>
              <a:t>Project Scope: Changes can be made well in advance with time and within budget even if scope isn’t fully defined.</a:t>
            </a:r>
          </a:p>
          <a:p>
            <a:r>
              <a:rPr lang="en-US" sz="1400" dirty="0"/>
              <a:t>Team: Agile teams are small or medium sized teams dedicated to high coordination to achieve the goal.</a:t>
            </a:r>
          </a:p>
          <a:p>
            <a:r>
              <a:rPr lang="en-US" sz="1400" dirty="0"/>
              <a:t>Customer: Customers interact with the development team throughout the project usually with the product owner which can implement something after a sprint is done.</a:t>
            </a:r>
          </a:p>
          <a:p>
            <a:r>
              <a:rPr lang="en-US" sz="1400" dirty="0"/>
              <a:t>Features: Features are prioritized and working code is developed quickly and refractured along the way and issues are resolved based on priority. </a:t>
            </a:r>
          </a:p>
          <a:p>
            <a:endParaRPr lang="en-US" sz="1400" dirty="0"/>
          </a:p>
        </p:txBody>
      </p:sp>
    </p:spTree>
    <p:extLst>
      <p:ext uri="{BB962C8B-B14F-4D97-AF65-F5344CB8AC3E}">
        <p14:creationId xmlns:p14="http://schemas.microsoft.com/office/powerpoint/2010/main" val="1147115858"/>
      </p:ext>
    </p:extLst>
  </p:cSld>
  <p:clrMapOvr>
    <a:masterClrMapping/>
  </p:clrMapOvr>
  <p:transition spd="slow" advTm="10000">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49FC-C4CD-4EC8-B0CC-4C025DBBF8D8}"/>
              </a:ext>
            </a:extLst>
          </p:cNvPr>
          <p:cNvSpPr>
            <a:spLocks noGrp="1"/>
          </p:cNvSpPr>
          <p:nvPr>
            <p:ph type="title"/>
          </p:nvPr>
        </p:nvSpPr>
        <p:spPr>
          <a:xfrm>
            <a:off x="838200" y="1"/>
            <a:ext cx="10515600" cy="764930"/>
          </a:xfrm>
        </p:spPr>
        <p:txBody>
          <a:bodyPr/>
          <a:lstStyle/>
          <a:p>
            <a:pPr algn="ctr"/>
            <a:r>
              <a:rPr lang="en-US" b="1" i="0">
                <a:solidFill>
                  <a:srgbClr val="565A5C"/>
                </a:solidFill>
                <a:effectLst/>
                <a:latin typeface="Lato"/>
              </a:rPr>
              <a:t>Various </a:t>
            </a:r>
            <a:r>
              <a:rPr lang="en-US" b="1">
                <a:solidFill>
                  <a:srgbClr val="565A5C"/>
                </a:solidFill>
                <a:latin typeface="Lato"/>
              </a:rPr>
              <a:t>R</a:t>
            </a:r>
            <a:r>
              <a:rPr lang="en-US" b="1" i="0">
                <a:solidFill>
                  <a:srgbClr val="565A5C"/>
                </a:solidFill>
                <a:effectLst/>
                <a:latin typeface="Lato"/>
              </a:rPr>
              <a:t>oles of a Scrum-Agile Team</a:t>
            </a:r>
            <a:r>
              <a:rPr lang="en-US" b="0" i="0">
                <a:solidFill>
                  <a:srgbClr val="565A5C"/>
                </a:solidFill>
                <a:effectLst/>
                <a:latin typeface="Lato"/>
              </a:rPr>
              <a:t> </a:t>
            </a:r>
            <a:endParaRPr lang="en-US" dirty="0"/>
          </a:p>
        </p:txBody>
      </p:sp>
      <p:sp>
        <p:nvSpPr>
          <p:cNvPr id="3" name="Content Placeholder 2">
            <a:extLst>
              <a:ext uri="{FF2B5EF4-FFF2-40B4-BE49-F238E27FC236}">
                <a16:creationId xmlns:a16="http://schemas.microsoft.com/office/drawing/2014/main" id="{426AF37A-509F-4024-895E-9A63D437D058}"/>
              </a:ext>
            </a:extLst>
          </p:cNvPr>
          <p:cNvSpPr>
            <a:spLocks noGrp="1"/>
          </p:cNvSpPr>
          <p:nvPr>
            <p:ph idx="1"/>
          </p:nvPr>
        </p:nvSpPr>
        <p:spPr>
          <a:xfrm>
            <a:off x="882161" y="659423"/>
            <a:ext cx="10515600" cy="527539"/>
          </a:xfrm>
        </p:spPr>
        <p:txBody>
          <a:bodyPr>
            <a:normAutofit/>
          </a:bodyPr>
          <a:lstStyle/>
          <a:p>
            <a:pPr marL="0" indent="0" algn="ctr">
              <a:buNone/>
            </a:pPr>
            <a:r>
              <a:rPr lang="en-US" sz="1800">
                <a:solidFill>
                  <a:srgbClr val="565A5C"/>
                </a:solidFill>
                <a:latin typeface="Lato"/>
              </a:rPr>
              <a:t>And their importance </a:t>
            </a:r>
            <a:r>
              <a:rPr lang="en-US" sz="1100">
                <a:solidFill>
                  <a:srgbClr val="565A5C"/>
                </a:solidFill>
                <a:latin typeface="Lato"/>
              </a:rPr>
              <a:t>#6</a:t>
            </a:r>
            <a:endParaRPr lang="en-US" sz="1100" i="0">
              <a:solidFill>
                <a:srgbClr val="565A5C"/>
              </a:solidFill>
              <a:effectLst/>
              <a:latin typeface="Lato"/>
            </a:endParaRPr>
          </a:p>
          <a:p>
            <a:endParaRPr lang="en-US" dirty="0"/>
          </a:p>
        </p:txBody>
      </p:sp>
      <p:sp>
        <p:nvSpPr>
          <p:cNvPr id="4" name="TextBox 3">
            <a:extLst>
              <a:ext uri="{FF2B5EF4-FFF2-40B4-BE49-F238E27FC236}">
                <a16:creationId xmlns:a16="http://schemas.microsoft.com/office/drawing/2014/main" id="{3189618B-5EFC-4E65-94E6-289B3F39D675}"/>
              </a:ext>
            </a:extLst>
          </p:cNvPr>
          <p:cNvSpPr txBox="1"/>
          <p:nvPr/>
        </p:nvSpPr>
        <p:spPr>
          <a:xfrm>
            <a:off x="291612" y="1424352"/>
            <a:ext cx="3269272" cy="7294305"/>
          </a:xfrm>
          <a:prstGeom prst="rect">
            <a:avLst/>
          </a:prstGeom>
          <a:noFill/>
        </p:spPr>
        <p:txBody>
          <a:bodyPr wrap="square" rtlCol="0">
            <a:spAutoFit/>
          </a:bodyPr>
          <a:lstStyle/>
          <a:p>
            <a:pPr algn="ctr"/>
            <a:r>
              <a:rPr lang="en-US" dirty="0"/>
              <a:t>Product Owner </a:t>
            </a:r>
          </a:p>
          <a:p>
            <a:pPr algn="ctr"/>
            <a:endParaRPr lang="en-US" dirty="0"/>
          </a:p>
          <a:p>
            <a:r>
              <a:rPr lang="en-US" dirty="0"/>
              <a:t>The importance of the Product Owner is to ensure that the project and team is delivering the most value.  The product owner is the link between the clients wants and how the development team receives that information.</a:t>
            </a:r>
          </a:p>
          <a:p>
            <a:br>
              <a:rPr lang="en-US" dirty="0"/>
            </a:br>
            <a:r>
              <a:rPr lang="en-US" dirty="0"/>
              <a:t>Roles:</a:t>
            </a:r>
          </a:p>
          <a:p>
            <a:pPr marL="285750" indent="-285750">
              <a:buFont typeface="Arial" panose="020B0604020202020204" pitchFamily="34" charset="0"/>
              <a:buChar char="•"/>
            </a:pPr>
            <a:r>
              <a:rPr lang="en-US" dirty="0"/>
              <a:t>Creating Product Backlog</a:t>
            </a:r>
          </a:p>
          <a:p>
            <a:pPr marL="285750" indent="-285750">
              <a:buFont typeface="Arial" panose="020B0604020202020204" pitchFamily="34" charset="0"/>
              <a:buChar char="•"/>
            </a:pPr>
            <a:r>
              <a:rPr lang="en-US" dirty="0"/>
              <a:t>User Story Creation </a:t>
            </a:r>
          </a:p>
          <a:p>
            <a:pPr marL="285750" indent="-285750">
              <a:buFont typeface="Arial" panose="020B0604020202020204" pitchFamily="34" charset="0"/>
              <a:buChar char="•"/>
            </a:pPr>
            <a:r>
              <a:rPr lang="en-US" dirty="0"/>
              <a:t>Release Management</a:t>
            </a:r>
          </a:p>
          <a:p>
            <a:pPr marL="285750" indent="-285750">
              <a:buFont typeface="Arial" panose="020B0604020202020204" pitchFamily="34" charset="0"/>
              <a:buChar char="•"/>
            </a:pPr>
            <a:r>
              <a:rPr lang="en-US" dirty="0"/>
              <a:t>Stakeholder Management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D62E1130-7361-471A-9B64-7FC1D1DC9527}"/>
              </a:ext>
            </a:extLst>
          </p:cNvPr>
          <p:cNvSpPr txBox="1"/>
          <p:nvPr/>
        </p:nvSpPr>
        <p:spPr>
          <a:xfrm>
            <a:off x="9108830" y="1424351"/>
            <a:ext cx="2920512" cy="4801314"/>
          </a:xfrm>
          <a:prstGeom prst="rect">
            <a:avLst/>
          </a:prstGeom>
          <a:noFill/>
        </p:spPr>
        <p:txBody>
          <a:bodyPr wrap="square" rtlCol="0">
            <a:spAutoFit/>
          </a:bodyPr>
          <a:lstStyle/>
          <a:p>
            <a:pPr algn="ctr"/>
            <a:r>
              <a:rPr lang="en-US" dirty="0"/>
              <a:t>Tester</a:t>
            </a:r>
          </a:p>
          <a:p>
            <a:endParaRPr lang="en-US" dirty="0"/>
          </a:p>
          <a:p>
            <a:r>
              <a:rPr lang="en-US" dirty="0"/>
              <a:t>The importance of the tester is to ensure that the created product meets the desired requirements set fourth by the product owner.</a:t>
            </a:r>
          </a:p>
          <a:p>
            <a:endParaRPr lang="en-US" dirty="0"/>
          </a:p>
          <a:p>
            <a:endParaRPr lang="en-US" dirty="0"/>
          </a:p>
          <a:p>
            <a:endParaRPr lang="en-US" dirty="0"/>
          </a:p>
          <a:p>
            <a:endParaRPr lang="en-US" dirty="0"/>
          </a:p>
          <a:p>
            <a:r>
              <a:rPr lang="en-US" dirty="0"/>
              <a:t>Roles:</a:t>
            </a:r>
          </a:p>
          <a:p>
            <a:pPr marL="285750" indent="-285750">
              <a:buFont typeface="Arial" panose="020B0604020202020204" pitchFamily="34" charset="0"/>
              <a:buChar char="•"/>
            </a:pPr>
            <a:r>
              <a:rPr lang="en-US" dirty="0"/>
              <a:t>Test product functionality</a:t>
            </a:r>
          </a:p>
          <a:p>
            <a:pPr marL="285750" indent="-285750">
              <a:buFont typeface="Arial" panose="020B0604020202020204" pitchFamily="34" charset="0"/>
              <a:buChar char="•"/>
            </a:pPr>
            <a:r>
              <a:rPr lang="en-US" dirty="0"/>
              <a:t>Clear lines of communication</a:t>
            </a:r>
          </a:p>
          <a:p>
            <a:pPr marL="285750" indent="-285750">
              <a:buFont typeface="Arial" panose="020B0604020202020204" pitchFamily="34" charset="0"/>
              <a:buChar char="•"/>
            </a:pPr>
            <a:r>
              <a:rPr lang="en-US" dirty="0"/>
              <a:t>Extensive knowledge of what is expected.</a:t>
            </a:r>
          </a:p>
        </p:txBody>
      </p:sp>
      <p:sp>
        <p:nvSpPr>
          <p:cNvPr id="7" name="TextBox 6">
            <a:extLst>
              <a:ext uri="{FF2B5EF4-FFF2-40B4-BE49-F238E27FC236}">
                <a16:creationId xmlns:a16="http://schemas.microsoft.com/office/drawing/2014/main" id="{8F621755-6112-4B67-9F56-FF8BF568CA77}"/>
              </a:ext>
            </a:extLst>
          </p:cNvPr>
          <p:cNvSpPr txBox="1"/>
          <p:nvPr/>
        </p:nvSpPr>
        <p:spPr>
          <a:xfrm>
            <a:off x="3560884" y="1424353"/>
            <a:ext cx="2920512" cy="5078313"/>
          </a:xfrm>
          <a:prstGeom prst="rect">
            <a:avLst/>
          </a:prstGeom>
          <a:noFill/>
        </p:spPr>
        <p:txBody>
          <a:bodyPr wrap="square" rtlCol="0">
            <a:spAutoFit/>
          </a:bodyPr>
          <a:lstStyle/>
          <a:p>
            <a:pPr algn="ctr"/>
            <a:r>
              <a:rPr lang="en-US" dirty="0"/>
              <a:t>Scrum Master</a:t>
            </a:r>
          </a:p>
          <a:p>
            <a:pPr algn="ctr"/>
            <a:endParaRPr lang="en-US" dirty="0"/>
          </a:p>
          <a:p>
            <a:r>
              <a:rPr lang="en-US" dirty="0"/>
              <a:t>The importance Scrum Master is to hold everything together and ensuring that scrum is being done well.  They are a supportive style leader there to help support the development team as well as the product owner.</a:t>
            </a:r>
          </a:p>
          <a:p>
            <a:pPr marL="285750" indent="-285750">
              <a:buFontTx/>
              <a:buChar char="-"/>
            </a:pPr>
            <a:endParaRPr lang="en-US" dirty="0"/>
          </a:p>
          <a:p>
            <a:r>
              <a:rPr lang="en-US" dirty="0"/>
              <a:t>Roles:</a:t>
            </a:r>
          </a:p>
          <a:p>
            <a:pPr marL="285750" indent="-285750">
              <a:buFont typeface="Arial" panose="020B0604020202020204" pitchFamily="34" charset="0"/>
              <a:buChar char="•"/>
            </a:pPr>
            <a:r>
              <a:rPr lang="en-US" dirty="0"/>
              <a:t>Help communicate and understand value</a:t>
            </a:r>
          </a:p>
          <a:p>
            <a:pPr marL="285750" indent="-285750">
              <a:buFont typeface="Arial" panose="020B0604020202020204" pitchFamily="34" charset="0"/>
              <a:buChar char="•"/>
            </a:pPr>
            <a:r>
              <a:rPr lang="en-US" dirty="0"/>
              <a:t>Help manage product backlog</a:t>
            </a:r>
          </a:p>
          <a:p>
            <a:pPr marL="285750" indent="-285750">
              <a:buFont typeface="Arial" panose="020B0604020202020204" pitchFamily="34" charset="0"/>
              <a:buChar char="•"/>
            </a:pPr>
            <a:r>
              <a:rPr lang="en-US" dirty="0"/>
              <a:t>Run the daily scrum</a:t>
            </a:r>
          </a:p>
          <a:p>
            <a:pPr marL="285750" indent="-285750">
              <a:buFont typeface="Arial" panose="020B0604020202020204" pitchFamily="34" charset="0"/>
              <a:buChar char="•"/>
            </a:pPr>
            <a:r>
              <a:rPr lang="en-US" dirty="0"/>
              <a:t>Manage impediments</a:t>
            </a:r>
          </a:p>
        </p:txBody>
      </p:sp>
      <p:sp>
        <p:nvSpPr>
          <p:cNvPr id="8" name="TextBox 7">
            <a:extLst>
              <a:ext uri="{FF2B5EF4-FFF2-40B4-BE49-F238E27FC236}">
                <a16:creationId xmlns:a16="http://schemas.microsoft.com/office/drawing/2014/main" id="{792A12A6-B6F5-470B-BB7B-95814BC70D07}"/>
              </a:ext>
            </a:extLst>
          </p:cNvPr>
          <p:cNvSpPr txBox="1"/>
          <p:nvPr/>
        </p:nvSpPr>
        <p:spPr>
          <a:xfrm>
            <a:off x="6362699" y="1424352"/>
            <a:ext cx="2785697" cy="6740307"/>
          </a:xfrm>
          <a:prstGeom prst="rect">
            <a:avLst/>
          </a:prstGeom>
          <a:noFill/>
        </p:spPr>
        <p:txBody>
          <a:bodyPr wrap="square" rtlCol="0">
            <a:spAutoFit/>
          </a:bodyPr>
          <a:lstStyle/>
          <a:p>
            <a:pPr algn="ctr"/>
            <a:r>
              <a:rPr lang="en-US" dirty="0"/>
              <a:t>The Developer</a:t>
            </a:r>
          </a:p>
          <a:p>
            <a:endParaRPr lang="en-US" dirty="0"/>
          </a:p>
          <a:p>
            <a:r>
              <a:rPr lang="en-US" dirty="0"/>
              <a:t>The importance of the Developer is that these are the ones who create the product.  They are the main part of the development team, engineers, designers, writers, programmers, etc.  </a:t>
            </a:r>
          </a:p>
          <a:p>
            <a:endParaRPr lang="en-US" dirty="0"/>
          </a:p>
          <a:p>
            <a:endParaRPr lang="en-US" dirty="0"/>
          </a:p>
          <a:p>
            <a:r>
              <a:rPr lang="en-US" dirty="0"/>
              <a:t>Roles:</a:t>
            </a:r>
          </a:p>
          <a:p>
            <a:pPr marL="285750" indent="-285750">
              <a:buFont typeface="Arial" panose="020B0604020202020204" pitchFamily="34" charset="0"/>
              <a:buChar char="•"/>
            </a:pPr>
            <a:r>
              <a:rPr lang="en-US" dirty="0"/>
              <a:t>Deliver the work Through sprints</a:t>
            </a:r>
          </a:p>
          <a:p>
            <a:pPr marL="285750" indent="-285750">
              <a:buFont typeface="Arial" panose="020B0604020202020204" pitchFamily="34" charset="0"/>
              <a:buChar char="•"/>
            </a:pPr>
            <a:r>
              <a:rPr lang="en-US" dirty="0"/>
              <a:t>Ensure transparency </a:t>
            </a:r>
          </a:p>
          <a:p>
            <a:pPr marL="285750" indent="-285750">
              <a:buFont typeface="Arial" panose="020B0604020202020204" pitchFamily="34" charset="0"/>
              <a:buChar char="•"/>
            </a:pPr>
            <a:r>
              <a:rPr lang="en-US" dirty="0"/>
              <a:t>Maintain accountability </a:t>
            </a:r>
          </a:p>
          <a:p>
            <a:pPr marL="285750" indent="-285750">
              <a:buFont typeface="Arial" panose="020B0604020202020204" pitchFamily="34" charset="0"/>
              <a:buChar char="•"/>
            </a:pPr>
            <a:endParaRPr lang="en-US" dirty="0"/>
          </a:p>
          <a:p>
            <a:pPr algn="ctr"/>
            <a:endParaRPr lang="en-US" dirty="0"/>
          </a:p>
          <a:p>
            <a:pPr algn="ctr"/>
            <a:endParaRPr lang="en-US" dirty="0"/>
          </a:p>
          <a:p>
            <a:pPr algn="ctr"/>
            <a:endParaRPr lang="en-US" dirty="0"/>
          </a:p>
          <a:p>
            <a:pPr algn="ctr"/>
            <a:endParaRPr lang="en-US" dirty="0"/>
          </a:p>
          <a:p>
            <a:pPr algn="ctr"/>
            <a:endParaRPr lang="en-US" dirty="0"/>
          </a:p>
          <a:p>
            <a:endParaRPr lang="en-US" dirty="0"/>
          </a:p>
          <a:p>
            <a:pPr algn="ctr"/>
            <a:endParaRPr lang="en-US" dirty="0"/>
          </a:p>
        </p:txBody>
      </p:sp>
    </p:spTree>
    <p:extLst>
      <p:ext uri="{BB962C8B-B14F-4D97-AF65-F5344CB8AC3E}">
        <p14:creationId xmlns:p14="http://schemas.microsoft.com/office/powerpoint/2010/main" val="1326635133"/>
      </p:ext>
    </p:extLst>
  </p:cSld>
  <p:clrMapOvr>
    <a:masterClrMapping/>
  </p:clrMapOvr>
  <p:transition spd="slow" advTm="10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020B9-8BA1-4663-822E-7CEF4424719F}"/>
              </a:ext>
            </a:extLst>
          </p:cNvPr>
          <p:cNvSpPr>
            <a:spLocks noGrp="1"/>
          </p:cNvSpPr>
          <p:nvPr>
            <p:ph type="title"/>
          </p:nvPr>
        </p:nvSpPr>
        <p:spPr>
          <a:xfrm>
            <a:off x="1629385" y="1"/>
            <a:ext cx="10018713" cy="1186962"/>
          </a:xfrm>
        </p:spPr>
        <p:txBody>
          <a:bodyPr>
            <a:normAutofit/>
          </a:bodyPr>
          <a:lstStyle/>
          <a:p>
            <a:r>
              <a:rPr lang="en-US" b="1" i="0" dirty="0">
                <a:solidFill>
                  <a:srgbClr val="565A5C"/>
                </a:solidFill>
                <a:effectLst/>
                <a:latin typeface="Lato"/>
              </a:rPr>
              <a:t> Phases of the SDLC work in Agile</a:t>
            </a:r>
            <a:br>
              <a:rPr lang="en-US" b="1" i="0" dirty="0">
                <a:solidFill>
                  <a:srgbClr val="565A5C"/>
                </a:solidFill>
                <a:effectLst/>
                <a:latin typeface="Lato"/>
              </a:rPr>
            </a:br>
            <a:r>
              <a:rPr lang="en-US" sz="2000" b="0" i="0" dirty="0">
                <a:solidFill>
                  <a:srgbClr val="565A5C"/>
                </a:solidFill>
                <a:effectLst/>
                <a:latin typeface="Lato"/>
              </a:rPr>
              <a:t>With Agile the idea is to go though each of these phases in every iteration/sprint.</a:t>
            </a:r>
            <a:endParaRPr lang="en-US" dirty="0"/>
          </a:p>
        </p:txBody>
      </p:sp>
      <p:sp>
        <p:nvSpPr>
          <p:cNvPr id="3" name="Content Placeholder 2">
            <a:extLst>
              <a:ext uri="{FF2B5EF4-FFF2-40B4-BE49-F238E27FC236}">
                <a16:creationId xmlns:a16="http://schemas.microsoft.com/office/drawing/2014/main" id="{1E839FA0-CE65-46E1-BB8D-457B0ACFF542}"/>
              </a:ext>
            </a:extLst>
          </p:cNvPr>
          <p:cNvSpPr>
            <a:spLocks noGrp="1"/>
          </p:cNvSpPr>
          <p:nvPr>
            <p:ph idx="1"/>
          </p:nvPr>
        </p:nvSpPr>
        <p:spPr>
          <a:xfrm>
            <a:off x="1572233" y="1270488"/>
            <a:ext cx="10018713" cy="5122985"/>
          </a:xfrm>
        </p:spPr>
        <p:txBody>
          <a:bodyPr>
            <a:normAutofit fontScale="92500" lnSpcReduction="10000"/>
          </a:bodyPr>
          <a:lstStyle/>
          <a:p>
            <a:r>
              <a:rPr lang="en-US" dirty="0"/>
              <a:t>Requirements – </a:t>
            </a:r>
            <a:r>
              <a:rPr lang="en-US" sz="1700" dirty="0"/>
              <a:t>This is where the product owner documents a clear outline of initial requirements. Creates the user stories and prioritizes the backlog.  This is important for the entire project so that the team will have a clear idea of what to develop and what the definition of done is.</a:t>
            </a:r>
          </a:p>
          <a:p>
            <a:r>
              <a:rPr lang="en-US" dirty="0"/>
              <a:t>Design – </a:t>
            </a:r>
            <a:r>
              <a:rPr lang="en-US" sz="1600" dirty="0"/>
              <a:t>At this phase is where the product owner introduces the requirements to the development team.  And then the team discusses how to tackle these requirements and goes over the tools that are needed to achieve the best result. This phase is important so that the foundation is laid out for the development of the product.</a:t>
            </a:r>
          </a:p>
          <a:p>
            <a:r>
              <a:rPr lang="en-US" dirty="0"/>
              <a:t>Development - </a:t>
            </a:r>
            <a:r>
              <a:rPr lang="en-US" sz="1500" dirty="0"/>
              <a:t>At this phase is where all the magic happens.  This is where all the design documentation gets turned into a working product.  This phase is important because this is where all the value is created.</a:t>
            </a:r>
          </a:p>
          <a:p>
            <a:r>
              <a:rPr lang="en-US" dirty="0"/>
              <a:t>Testing and integration – </a:t>
            </a:r>
            <a:r>
              <a:rPr lang="en-US" sz="1500" dirty="0"/>
              <a:t>This is the phase where the product is tested.  This phase is extremely important because this is where the newly developed product is tested for proper functionality and checked to make sure it meets the desired requirements.</a:t>
            </a:r>
          </a:p>
          <a:p>
            <a:r>
              <a:rPr lang="en-US" dirty="0"/>
              <a:t>Implementation and Deployment – </a:t>
            </a:r>
            <a:r>
              <a:rPr lang="en-US" sz="1500" dirty="0"/>
              <a:t>This is the stage where the customer is able to use the product.  The importance of this stage is where the agile method shines.  The product is released, and the development team is still actively engaged to resolve an bugs or install updates on a working product</a:t>
            </a:r>
            <a:r>
              <a:rPr lang="en-US" sz="1800" dirty="0"/>
              <a:t>.</a:t>
            </a:r>
            <a:endParaRPr lang="en-US" dirty="0"/>
          </a:p>
          <a:p>
            <a:r>
              <a:rPr lang="en-US" dirty="0"/>
              <a:t>Review – </a:t>
            </a:r>
            <a:r>
              <a:rPr lang="en-US" sz="1500" dirty="0"/>
              <a:t>The stage where the development team reviews all the past phases and goes over any impediments or concerns that came up during the sprint.  As well as coming together to look back and learn from their experiences.  I find this stage to be the most important especially for new agile teams, mainly because this is where the team can grow.  </a:t>
            </a:r>
          </a:p>
        </p:txBody>
      </p:sp>
    </p:spTree>
    <p:extLst>
      <p:ext uri="{BB962C8B-B14F-4D97-AF65-F5344CB8AC3E}">
        <p14:creationId xmlns:p14="http://schemas.microsoft.com/office/powerpoint/2010/main" val="2059003875"/>
      </p:ext>
    </p:extLst>
  </p:cSld>
  <p:clrMapOvr>
    <a:masterClrMapping/>
  </p:clrMapOvr>
  <p:transition spd="slow" advTm="10000">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1" name="Rectangle 36">
            <a:extLst>
              <a:ext uri="{FF2B5EF4-FFF2-40B4-BE49-F238E27FC236}">
                <a16:creationId xmlns:a16="http://schemas.microsoft.com/office/drawing/2014/main" id="{321769E6-6A2F-4023-9C9A-969AFA634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standing on top of a rock under Gljfrafoss waterfall">
            <a:extLst>
              <a:ext uri="{FF2B5EF4-FFF2-40B4-BE49-F238E27FC236}">
                <a16:creationId xmlns:a16="http://schemas.microsoft.com/office/drawing/2014/main" id="{4D29313B-63B6-4634-A207-5392629BFA58}"/>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2413" b="20978"/>
          <a:stretch/>
        </p:blipFill>
        <p:spPr>
          <a:xfrm>
            <a:off x="20" y="10"/>
            <a:ext cx="12191980" cy="6857990"/>
          </a:xfrm>
          <a:prstGeom prst="rect">
            <a:avLst/>
          </a:prstGeom>
        </p:spPr>
      </p:pic>
      <p:sp>
        <p:nvSpPr>
          <p:cNvPr id="52" name="Freeform 15">
            <a:extLst>
              <a:ext uri="{FF2B5EF4-FFF2-40B4-BE49-F238E27FC236}">
                <a16:creationId xmlns:a16="http://schemas.microsoft.com/office/drawing/2014/main" id="{41DE3563-FE44-4682-B3F5-E0AA18B0A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40">
            <a:extLst>
              <a:ext uri="{FF2B5EF4-FFF2-40B4-BE49-F238E27FC236}">
                <a16:creationId xmlns:a16="http://schemas.microsoft.com/office/drawing/2014/main" id="{7E83F963-B9F6-4248-912A-BE582EFC16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42" name="Freeform 6">
              <a:extLst>
                <a:ext uri="{FF2B5EF4-FFF2-40B4-BE49-F238E27FC236}">
                  <a16:creationId xmlns:a16="http://schemas.microsoft.com/office/drawing/2014/main" id="{47FD880B-DA95-4A0B-9298-8EC96663E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4" name="Freeform 7">
              <a:extLst>
                <a:ext uri="{FF2B5EF4-FFF2-40B4-BE49-F238E27FC236}">
                  <a16:creationId xmlns:a16="http://schemas.microsoft.com/office/drawing/2014/main" id="{074FE560-05E6-4174-910E-954765C03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4" name="Freeform 8">
              <a:extLst>
                <a:ext uri="{FF2B5EF4-FFF2-40B4-BE49-F238E27FC236}">
                  <a16:creationId xmlns:a16="http://schemas.microsoft.com/office/drawing/2014/main" id="{6E66F806-BB41-437D-A6F5-EF38B905B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5" name="Freeform 9">
              <a:extLst>
                <a:ext uri="{FF2B5EF4-FFF2-40B4-BE49-F238E27FC236}">
                  <a16:creationId xmlns:a16="http://schemas.microsoft.com/office/drawing/2014/main" id="{F7FCB6E1-7EFB-4C62-B998-3BDD4158C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6" name="Freeform 10">
              <a:extLst>
                <a:ext uri="{FF2B5EF4-FFF2-40B4-BE49-F238E27FC236}">
                  <a16:creationId xmlns:a16="http://schemas.microsoft.com/office/drawing/2014/main" id="{A88CA256-E10C-44C7-AECB-169D80F3D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7" name="Freeform 11">
              <a:extLst>
                <a:ext uri="{FF2B5EF4-FFF2-40B4-BE49-F238E27FC236}">
                  <a16:creationId xmlns:a16="http://schemas.microsoft.com/office/drawing/2014/main" id="{B922EDC1-00A2-467E-8E99-8DD1326790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A099EC5-E80B-4F35-B2C6-0616313EE1DC}"/>
              </a:ext>
            </a:extLst>
          </p:cNvPr>
          <p:cNvSpPr>
            <a:spLocks noGrp="1"/>
          </p:cNvSpPr>
          <p:nvPr>
            <p:ph type="title"/>
          </p:nvPr>
        </p:nvSpPr>
        <p:spPr>
          <a:xfrm>
            <a:off x="3970867" y="558800"/>
            <a:ext cx="7535333" cy="1413933"/>
          </a:xfrm>
        </p:spPr>
        <p:txBody>
          <a:bodyPr>
            <a:normAutofit/>
          </a:bodyPr>
          <a:lstStyle/>
          <a:p>
            <a:pPr>
              <a:lnSpc>
                <a:spcPct val="90000"/>
              </a:lnSpc>
            </a:pPr>
            <a:r>
              <a:rPr lang="en-US" sz="2500">
                <a:solidFill>
                  <a:schemeClr val="bg1"/>
                </a:solidFill>
              </a:rPr>
              <a:t>SNHU Travel project(waterfall)</a:t>
            </a:r>
            <a:br>
              <a:rPr lang="en-US" sz="2500">
                <a:solidFill>
                  <a:schemeClr val="bg1"/>
                </a:solidFill>
              </a:rPr>
            </a:br>
            <a:r>
              <a:rPr lang="en-US" sz="2500" i="0">
                <a:solidFill>
                  <a:schemeClr val="bg1"/>
                </a:solidFill>
                <a:effectLst/>
                <a:latin typeface="Lato"/>
              </a:rPr>
              <a:t>Describe how the process would have been different with a waterfall development approach </a:t>
            </a:r>
            <a:endParaRPr lang="en-US" sz="2500">
              <a:solidFill>
                <a:schemeClr val="bg1"/>
              </a:solidFill>
            </a:endParaRPr>
          </a:p>
        </p:txBody>
      </p:sp>
      <p:sp>
        <p:nvSpPr>
          <p:cNvPr id="3" name="Content Placeholder 2">
            <a:extLst>
              <a:ext uri="{FF2B5EF4-FFF2-40B4-BE49-F238E27FC236}">
                <a16:creationId xmlns:a16="http://schemas.microsoft.com/office/drawing/2014/main" id="{36346077-26F2-4307-9BEF-C5ABB6E57BD7}"/>
              </a:ext>
            </a:extLst>
          </p:cNvPr>
          <p:cNvSpPr>
            <a:spLocks noGrp="1"/>
          </p:cNvSpPr>
          <p:nvPr>
            <p:ph idx="1"/>
          </p:nvPr>
        </p:nvSpPr>
        <p:spPr>
          <a:xfrm>
            <a:off x="3970867" y="2048933"/>
            <a:ext cx="7532156" cy="3742267"/>
          </a:xfrm>
        </p:spPr>
        <p:txBody>
          <a:bodyPr>
            <a:normAutofit/>
          </a:bodyPr>
          <a:lstStyle/>
          <a:p>
            <a:pPr marL="0" indent="0">
              <a:lnSpc>
                <a:spcPct val="90000"/>
              </a:lnSpc>
              <a:buNone/>
            </a:pPr>
            <a:endParaRPr lang="en-US" sz="2000">
              <a:solidFill>
                <a:schemeClr val="bg1"/>
              </a:solidFill>
            </a:endParaRPr>
          </a:p>
          <a:p>
            <a:pPr marL="0" indent="0">
              <a:lnSpc>
                <a:spcPct val="90000"/>
              </a:lnSpc>
              <a:buNone/>
            </a:pPr>
            <a:r>
              <a:rPr lang="en-US" sz="2000">
                <a:solidFill>
                  <a:schemeClr val="bg1"/>
                </a:solidFill>
              </a:rPr>
              <a:t>	I used the agile method for design the SNHU Travel agency Top Destinations list.  Customer wanted a top destinations list then in the middle change to a wellness/detox vacation list.  Time was of extreme importance because the Travel season was coming very soon.  This would have been a huge problem with using the waterfall method.  With the waterfall method the customer would not have been involved until the end which means the finished product would have not satisfied the customers needs.  The team would have either had to start all over and push back the timeline or the customer would have just stayed with the current product and not be happy.  Either way would have been a failure and possible loss of a client.</a:t>
            </a:r>
          </a:p>
        </p:txBody>
      </p:sp>
    </p:spTree>
    <p:extLst>
      <p:ext uri="{BB962C8B-B14F-4D97-AF65-F5344CB8AC3E}">
        <p14:creationId xmlns:p14="http://schemas.microsoft.com/office/powerpoint/2010/main" val="2392717123"/>
      </p:ext>
    </p:extLst>
  </p:cSld>
  <p:clrMapOvr>
    <a:masterClrMapping/>
  </p:clrMapOvr>
  <p:transition spd="slow" advTm="10000">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569</TotalTime>
  <Words>2068</Words>
  <Application>Microsoft Office PowerPoint</Application>
  <PresentationFormat>Widescreen</PresentationFormat>
  <Paragraphs>165</Paragraphs>
  <Slides>11</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Corbel</vt:lpstr>
      <vt:lpstr>Helvetica</vt:lpstr>
      <vt:lpstr>Helvetica Neue</vt:lpstr>
      <vt:lpstr>Lato</vt:lpstr>
      <vt:lpstr>Times New Roman</vt:lpstr>
      <vt:lpstr>Parallax</vt:lpstr>
      <vt:lpstr>Agile Methodology</vt:lpstr>
      <vt:lpstr>The History of Agile Starting before the creation of the Agile Manifesto</vt:lpstr>
      <vt:lpstr>Manifesto for Agile Software Development We are uncovering better ways of developing software by doing it and helping others do it. Through this work we have come to value:</vt:lpstr>
      <vt:lpstr>Waterfall Methodology One must understand the Waterfall Method to fully grasp the Agile Method</vt:lpstr>
      <vt:lpstr>Agile Methodology The new age of software development but not a solve all end all.</vt:lpstr>
      <vt:lpstr>Agile vs Waterfall Let's compare the two#5</vt:lpstr>
      <vt:lpstr>Various Roles of a Scrum-Agile Team </vt:lpstr>
      <vt:lpstr> Phases of the SDLC work in Agile With Agile the idea is to go though each of these phases in every iteration/sprint.</vt:lpstr>
      <vt:lpstr>SNHU Travel project(waterfall) Describe how the process would have been different with a waterfall development approach </vt:lpstr>
      <vt:lpstr>Explain what factors you would consider when choosing a waterfall approach or an agile approach </vt:lpstr>
      <vt:lpstr>Reference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Methodology</dc:title>
  <dc:creator>Corey Nance</dc:creator>
  <cp:lastModifiedBy>Corey Nance</cp:lastModifiedBy>
  <cp:revision>4</cp:revision>
  <dcterms:created xsi:type="dcterms:W3CDTF">2021-04-18T13:15:52Z</dcterms:created>
  <dcterms:modified xsi:type="dcterms:W3CDTF">2021-04-18T22:45:28Z</dcterms:modified>
</cp:coreProperties>
</file>